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BEF13-4ADC-B006-6AF4-EECA872B12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271EA-250A-3E48-B368-7DBD63B32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0232-5347-B707-9BBF-EFC4F7737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6B7DD-060C-4213-BDC4-48FBFDEF604D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57ACD2-C136-37C6-2753-13AB920CD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8440D4-152A-D7E6-1D15-F3C5B9517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D4E98-616F-45BF-A148-8041170EE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60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ADAB4-9611-F3D6-2261-AF39ABEDF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EE8AC8-827E-BD99-91FC-9E53E9861E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A3DCEE-29B8-1932-B681-E745E3C25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6B7DD-060C-4213-BDC4-48FBFDEF604D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403886-E487-A1CC-B704-6BD2C01BF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4DF9C3-BB00-5869-03AB-2C565D0AA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D4E98-616F-45BF-A148-8041170EE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415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7915F-2653-C6BB-145C-EEE0EA6B5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2F6325-E6FF-6926-5807-882692F47B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99919D-30C3-F2AC-875B-2D8304070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6B7DD-060C-4213-BDC4-48FBFDEF604D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90357D-F1D5-2767-D758-08920CF42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C7DB9-E6C8-4B73-3EBE-E8EA57B3A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D4E98-616F-45BF-A148-8041170EE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803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0C209-571F-CDB1-0A9A-670476BBB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84EA4E-1287-AA6D-CB89-A6ED9B1F53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D195BF-314D-5D35-7E39-6470E2210A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1D24E2-56AB-7C43-65A6-BDE0C1881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6B7DD-060C-4213-BDC4-48FBFDEF604D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0EF7EF-7CAA-92B6-98D5-F3AA5D647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8EB60D-C093-88B9-0BFA-777BE86FA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D4E98-616F-45BF-A148-8041170EE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342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38D2C-481D-32DF-8FD4-159CD773E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5C4BB6-3263-B4E8-D0DF-A961DDC38C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4CDC68-3EBC-25EC-66C4-67F7BCD051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4E380E-27D0-87C4-DF0E-684A5BD803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82BF4F-43FD-5ED0-7EA6-C4C4F31AFE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BB3015-FC8C-130B-BED4-5541D13AC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6B7DD-060C-4213-BDC4-48FBFDEF604D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F860A4-351E-288B-A620-142E99C63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F6CDF9-0560-C5FC-85B2-66EA08342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D4E98-616F-45BF-A148-8041170EE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684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B94E3-0FA5-4314-BCAF-874FD1D9D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A5FEEE-D8FF-6382-CC17-A5DAC4C1E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6B7DD-060C-4213-BDC4-48FBFDEF604D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13CCA2-AC23-D5FE-2DF6-B78C441D7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500CB0-8FEF-3627-E091-60355A83B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D4E98-616F-45BF-A148-8041170EE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811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6CC6B2-79BC-D142-A228-18ED57170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6B7DD-060C-4213-BDC4-48FBFDEF604D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4CB93D-E226-258D-C952-5EADC3741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8A11C3-6199-BDBD-6533-88D7E554F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D4E98-616F-45BF-A148-8041170EE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947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0008E-AACB-3338-733B-6871B321E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6014C2-EA5E-B1FC-5B82-79C7E562CB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554FB2-9F0E-5EFA-8E22-C6C296F87C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E45E5D-A3CE-43E4-F42A-0F1443952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6B7DD-060C-4213-BDC4-48FBFDEF604D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F3FC25-C7FF-9CBF-1271-764A62AD6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C64EB7-415F-F4B6-1EDA-37C43BD7A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D4E98-616F-45BF-A148-8041170EE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434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587AE-EDD6-1182-C348-CDD31655D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A34D4C-B5FE-0E78-579E-D92B218705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113014-50C1-4B6E-6BD2-08CDA95B5F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A6A721-8DD2-C161-18CA-890B1E6F0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6B7DD-060C-4213-BDC4-48FBFDEF604D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BA8DB2-1BED-5F6E-58BB-90092D74C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7E191B-5078-F652-509D-CABE11ADA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D4E98-616F-45BF-A148-8041170EE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249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C95BA-0B31-83FC-4AA9-8CB030C67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E9CF9B-1A83-8A2B-0E09-348570E960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57FDD2-BC40-DA49-51BB-5886F6400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6B7DD-060C-4213-BDC4-48FBFDEF604D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6FA063-8FC7-52A2-E32B-FBA99C71B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9E82A-067D-7107-AF1B-D50CF8911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D4E98-616F-45BF-A148-8041170EE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989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1AB3D4-D7DE-962F-5D70-9F4F6EE23A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5C7B04-CCC1-2AF6-2567-4B30BC3DFA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0466E-0D4F-90D4-33F3-8A13477CB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6B7DD-060C-4213-BDC4-48FBFDEF604D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8F2FE-B479-A0D7-E4B4-198177417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C0451E-A575-3281-330B-CC06B4CBB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D4E98-616F-45BF-A148-8041170EE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274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900BB8-603A-4A4B-DF84-B1EB9B949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24F36B-21A8-AB03-A101-1122FCC1D9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93CA58-C392-CB64-0A26-1CB9945E92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D6B7DD-060C-4213-BDC4-48FBFDEF604D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B3452D-136C-497F-F420-4A82A3044F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B38682-446E-64AA-8F5F-B92EB6B0B5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5D4E98-616F-45BF-A148-8041170EE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481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javascript:history.back()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D2219-E9E9-F2A2-CFA0-8822C46DEE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Richard Cantillon:</a:t>
            </a:r>
            <a:br>
              <a:rPr lang="en-US" dirty="0"/>
            </a:br>
            <a:r>
              <a:rPr lang="en-US" dirty="0"/>
              <a:t>At the Louvre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26B3F0-DE31-D833-179E-2EB09DB836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Dr. Mark Thornton</a:t>
            </a:r>
          </a:p>
          <a:p>
            <a:r>
              <a:rPr lang="en-US" dirty="0"/>
              <a:t>Supporters Summit:</a:t>
            </a:r>
          </a:p>
          <a:p>
            <a:r>
              <a:rPr lang="en-US" dirty="0"/>
              <a:t>The End of the Dollar Era</a:t>
            </a:r>
          </a:p>
          <a:p>
            <a:r>
              <a:rPr lang="en-US" dirty="0"/>
              <a:t>October 12-14, 2023</a:t>
            </a:r>
          </a:p>
        </p:txBody>
      </p:sp>
    </p:spTree>
    <p:extLst>
      <p:ext uri="{BB962C8B-B14F-4D97-AF65-F5344CB8AC3E}">
        <p14:creationId xmlns:p14="http://schemas.microsoft.com/office/powerpoint/2010/main" val="3067437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168825-487B-A8DC-4C3C-28A428C0E0F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43812" y="289249"/>
            <a:ext cx="10879494" cy="6354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62470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F294F96-58AA-8FE5-3FF3-1787A624977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59224" y="578499"/>
            <a:ext cx="6634066" cy="5477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776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34D34BE8-8E43-72A9-F11D-5018336D12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771" y="606490"/>
            <a:ext cx="5486400" cy="5617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3409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icolas de Largilliere's oil painting Portrait of a Gentleman, 1720">
            <a:hlinkClick r:id="rId2"/>
            <a:extLst>
              <a:ext uri="{FF2B5EF4-FFF2-40B4-BE49-F238E27FC236}">
                <a16:creationId xmlns:a16="http://schemas.microsoft.com/office/drawing/2014/main" id="{62C10125-1830-ACD3-A666-1C9F46692F0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0" y="0"/>
            <a:ext cx="5715000" cy="745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49696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D05E42-248D-A243-AEC2-C78DB0964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650" y="438539"/>
            <a:ext cx="5400481" cy="6055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2256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3301</TotalTime>
  <Words>24</Words>
  <Application>Microsoft Office PowerPoint</Application>
  <PresentationFormat>Widescreen</PresentationFormat>
  <Paragraphs>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Richard Cantillon: At the Louvre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Richard Cantillon: At the Louvre</dc:title>
  <dc:creator>Mark Thornton</dc:creator>
  <cp:lastModifiedBy>Mark Thornton</cp:lastModifiedBy>
  <cp:revision>1</cp:revision>
  <dcterms:created xsi:type="dcterms:W3CDTF">2023-10-10T20:30:21Z</dcterms:created>
  <dcterms:modified xsi:type="dcterms:W3CDTF">2023-10-13T13:45:38Z</dcterms:modified>
</cp:coreProperties>
</file>