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50" r:id="rId2"/>
    <p:sldMasterId id="2147483651" r:id="rId3"/>
    <p:sldMasterId id="2147483652" r:id="rId4"/>
    <p:sldMasterId id="2147483653" r:id="rId5"/>
    <p:sldMasterId id="2147483654" r:id="rId6"/>
    <p:sldMasterId id="2147483655" r:id="rId7"/>
    <p:sldMasterId id="2147483656" r:id="rId8"/>
    <p:sldMasterId id="2147483657" r:id="rId9"/>
    <p:sldMasterId id="2147483658" r:id="rId10"/>
    <p:sldMasterId id="2147483659" r:id="rId11"/>
    <p:sldMasterId id="2147483660" r:id="rId12"/>
    <p:sldMasterId id="2147483661" r:id="rId13"/>
  </p:sldMasterIdLst>
  <p:notesMasterIdLst>
    <p:notesMasterId r:id="rId27"/>
  </p:notesMasterIdLst>
  <p:sldIdLst>
    <p:sldId id="256" r:id="rId14"/>
    <p:sldId id="335" r:id="rId15"/>
    <p:sldId id="345" r:id="rId16"/>
    <p:sldId id="334" r:id="rId17"/>
    <p:sldId id="346" r:id="rId18"/>
    <p:sldId id="347" r:id="rId19"/>
    <p:sldId id="348" r:id="rId20"/>
    <p:sldId id="349" r:id="rId21"/>
    <p:sldId id="350" r:id="rId22"/>
    <p:sldId id="352" r:id="rId23"/>
    <p:sldId id="351" r:id="rId24"/>
    <p:sldId id="353" r:id="rId25"/>
    <p:sldId id="354" r:id="rId26"/>
  </p:sldIdLst>
  <p:sldSz cx="10160000" cy="7620000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1pPr>
    <a:lvl2pPr marL="4572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2pPr>
    <a:lvl3pPr marL="9144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3pPr>
    <a:lvl4pPr marL="13716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4pPr>
    <a:lvl5pPr marL="1828800" algn="ctr" rtl="0" fontAlgn="base">
      <a:spcBef>
        <a:spcPct val="0"/>
      </a:spcBef>
      <a:spcAft>
        <a:spcPct val="0"/>
      </a:spcAft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5pPr>
    <a:lvl6pPr marL="22860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6pPr>
    <a:lvl7pPr marL="27432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7pPr>
    <a:lvl8pPr marL="32004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8pPr>
    <a:lvl9pPr marL="3657600" algn="l" defTabSz="914400" rtl="0" eaLnBrk="1" latinLnBrk="0" hangingPunct="1">
      <a:defRPr sz="2800" kern="1200">
        <a:solidFill>
          <a:srgbClr val="000000"/>
        </a:solidFill>
        <a:latin typeface="Cochin" charset="0"/>
        <a:ea typeface="ヒラギノ明朝 ProN W3" charset="-128"/>
        <a:cs typeface="+mn-cs"/>
        <a:sym typeface="Cochin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400">
          <p15:clr>
            <a:srgbClr val="A4A3A4"/>
          </p15:clr>
        </p15:guide>
        <p15:guide id="2" pos="320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38112CF-E5D8-4857-8CDC-3B5D846931A8}" v="762" dt="2021-07-22T02:52:36.6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>
      <p:cViewPr>
        <p:scale>
          <a:sx n="100" d="100"/>
          <a:sy n="100" d="100"/>
        </p:scale>
        <p:origin x="-720" y="88"/>
      </p:cViewPr>
      <p:guideLst>
        <p:guide orient="horz" pos="2400"/>
        <p:guide pos="320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8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1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6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>
            <a:extLst>
              <a:ext uri="{FF2B5EF4-FFF2-40B4-BE49-F238E27FC236}">
                <a16:creationId xmlns:a16="http://schemas.microsoft.com/office/drawing/2014/main" id="{1F353CF6-4083-4C7A-944F-47E7B7D5556A}"/>
              </a:ext>
            </a:extLst>
          </p:cNvPr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A3F96A23-8B24-4959-8000-E2304F31E060}"/>
              </a:ext>
            </a:extLst>
          </p:cNvPr>
          <p:cNvSpPr>
            <a:spLocks noGrp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>
            <a:extLst>
              <a:ext uri="{FF2B5EF4-FFF2-40B4-BE49-F238E27FC236}">
                <a16:creationId xmlns:a16="http://schemas.microsoft.com/office/drawing/2014/main" id="{9C651937-78F4-4176-B8D0-C8566A1207E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7" name="Rectangle 5">
            <a:extLst>
              <a:ext uri="{FF2B5EF4-FFF2-40B4-BE49-F238E27FC236}">
                <a16:creationId xmlns:a16="http://schemas.microsoft.com/office/drawing/2014/main" id="{A0788569-8D0B-4349-B6A3-BE732724AB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8" name="Rectangle 6">
            <a:extLst>
              <a:ext uri="{FF2B5EF4-FFF2-40B4-BE49-F238E27FC236}">
                <a16:creationId xmlns:a16="http://schemas.microsoft.com/office/drawing/2014/main" id="{DFF9DC67-1982-4CB0-A4C3-78DFB11EC487}"/>
              </a:ext>
            </a:extLst>
          </p:cNvPr>
          <p:cNvSpPr>
            <a:spLocks noGrp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Cochin" pitchFamily="1" charset="0"/>
                <a:ea typeface="ヒラギノ明朝 ProN W3" pitchFamily="1" charset="-128"/>
                <a:cs typeface="+mn-cs"/>
                <a:sym typeface="Cochin" pitchFamily="1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9" name="Rectangle 7">
            <a:extLst>
              <a:ext uri="{FF2B5EF4-FFF2-40B4-BE49-F238E27FC236}">
                <a16:creationId xmlns:a16="http://schemas.microsoft.com/office/drawing/2014/main" id="{6E38ECFF-DC3F-456E-B147-9E303610318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EA56E60-F727-4B76-A42F-94FE6DB015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chemeClr val="tx1"/>
        </a:solidFill>
        <a:latin typeface="Cochin" pitchFamily="1" charset="0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>
            <a:extLst>
              <a:ext uri="{FF2B5EF4-FFF2-40B4-BE49-F238E27FC236}">
                <a16:creationId xmlns:a16="http://schemas.microsoft.com/office/drawing/2014/main" id="{0AC14F7A-29E6-480E-B21F-8A9677CE04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C3368E5C-60D3-4BE2-92FB-8E2911DC803F}" type="slidenum">
              <a:rPr lang="en-US" altLang="en-US" sz="1200"/>
              <a:pPr eaLnBrk="1" hangingPunct="1"/>
              <a:t>1</a:t>
            </a:fld>
            <a:endParaRPr lang="en-US" altLang="en-US" sz="1200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DAA08113-E36D-461A-95D5-B40817482DA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313B708-E60D-4F0E-A8A0-751E0D7EF2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7">
            <a:extLst>
              <a:ext uri="{FF2B5EF4-FFF2-40B4-BE49-F238E27FC236}">
                <a16:creationId xmlns:a16="http://schemas.microsoft.com/office/drawing/2014/main" id="{211D006E-5F2F-4F4C-885E-B89E074435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83619955-A2CE-4E69-A7C9-4CD4E1896BDD}" type="slidenum">
              <a:rPr lang="en-US" altLang="en-US" sz="1200"/>
              <a:pPr eaLnBrk="1" hangingPunct="1"/>
              <a:t>2</a:t>
            </a:fld>
            <a:endParaRPr lang="en-US" altLang="en-US" sz="1200"/>
          </a:p>
        </p:txBody>
      </p:sp>
      <p:sp>
        <p:nvSpPr>
          <p:cNvPr id="18434" name="Rectangle 2">
            <a:extLst>
              <a:ext uri="{FF2B5EF4-FFF2-40B4-BE49-F238E27FC236}">
                <a16:creationId xmlns:a16="http://schemas.microsoft.com/office/drawing/2014/main" id="{079FC384-25F2-4E42-992A-57E6D4F148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6E884A92-AF68-436C-B059-54CD309FA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3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4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5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468137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6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1519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7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991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8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81880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9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4123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297476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10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2014442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7">
            <a:extLst>
              <a:ext uri="{FF2B5EF4-FFF2-40B4-BE49-F238E27FC236}">
                <a16:creationId xmlns:a16="http://schemas.microsoft.com/office/drawing/2014/main" id="{7CDA8CB3-61F3-4206-B47A-252F146A59F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92E0A849-8C28-4594-B37A-33612E202853}" type="slidenum">
              <a:rPr lang="en-US" altLang="en-US" sz="1200"/>
              <a:pPr eaLnBrk="1" hangingPunct="1"/>
              <a:t>12</a:t>
            </a:fld>
            <a:endParaRPr lang="en-US" altLang="en-US" sz="1200"/>
          </a:p>
        </p:txBody>
      </p:sp>
      <p:sp>
        <p:nvSpPr>
          <p:cNvPr id="22530" name="Rectangle 2">
            <a:extLst>
              <a:ext uri="{FF2B5EF4-FFF2-40B4-BE49-F238E27FC236}">
                <a16:creationId xmlns:a16="http://schemas.microsoft.com/office/drawing/2014/main" id="{070C54B9-BD54-4963-A22B-B213348185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3E9D52A-4BDE-4F4A-B8AC-391F45ECCB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3510678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7">
            <a:extLst>
              <a:ext uri="{FF2B5EF4-FFF2-40B4-BE49-F238E27FC236}">
                <a16:creationId xmlns:a16="http://schemas.microsoft.com/office/drawing/2014/main" id="{692B05C2-0A11-4E46-A91B-ABFF8905ED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eaLnBrk="1" hangingPunct="1"/>
            <a:fld id="{29AF0526-8D4F-47EC-A52C-B1AFD4EECA5B}" type="slidenum">
              <a:rPr lang="en-US" altLang="en-US" sz="1200"/>
              <a:pPr eaLnBrk="1" hangingPunct="1"/>
              <a:t>13</a:t>
            </a:fld>
            <a:endParaRPr lang="en-US" altLang="en-US" sz="1200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DFCDCC41-73CF-454A-A9A9-51B757D061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250C8D1F-B98B-4F16-8F5D-BFDD62D3BF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Cochin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55095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11947749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0232409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17299257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3924300"/>
            <a:ext cx="4013200" cy="11049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83944021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55758860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37866729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8265442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72823523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59227917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66111365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1600200"/>
            <a:ext cx="2044700" cy="3429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1600200"/>
            <a:ext cx="5981700" cy="3429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79399147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78402266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02057667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0421315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79612395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0610103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6986608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3312048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60470455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66041877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0980210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2578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09577627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5960517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4825844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81744682"/>
      </p:ext>
    </p:extLst>
  </p:cSld>
  <p:clrMapOvr>
    <a:masterClrMapping/>
  </p:clrMapOvr>
  <p:transition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71032459"/>
      </p:ext>
    </p:extLst>
  </p:cSld>
  <p:clrMapOvr>
    <a:masterClrMapping/>
  </p:clrMapOvr>
  <p:transition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17049204"/>
      </p:ext>
    </p:extLst>
  </p:cSld>
  <p:clrMapOvr>
    <a:masterClrMapping/>
  </p:clrMapOvr>
  <p:transition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49778458"/>
      </p:ext>
    </p:extLst>
  </p:cSld>
  <p:clrMapOvr>
    <a:masterClrMapping/>
  </p:clrMapOvr>
  <p:transition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57526808"/>
      </p:ext>
    </p:extLst>
  </p:cSld>
  <p:clrMapOvr>
    <a:masterClrMapping/>
  </p:clrMapOvr>
  <p:transition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7282833"/>
      </p:ext>
    </p:extLst>
  </p:cSld>
  <p:clrMapOvr>
    <a:masterClrMapping/>
  </p:clrMapOvr>
  <p:transition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87066356"/>
      </p:ext>
    </p:extLst>
  </p:cSld>
  <p:clrMapOvr>
    <a:masterClrMapping/>
  </p:clrMapOvr>
  <p:transition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87727946"/>
      </p:ext>
    </p:extLst>
  </p:cSld>
  <p:clrMapOvr>
    <a:masterClrMapping/>
  </p:clrMapOvr>
  <p:transition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3636254"/>
      </p:ext>
    </p:extLst>
  </p:cSld>
  <p:clrMapOvr>
    <a:masterClrMapping/>
  </p:clrMapOvr>
  <p:transition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89834274"/>
      </p:ext>
    </p:extLst>
  </p:cSld>
  <p:clrMapOvr>
    <a:masterClrMapping/>
  </p:clrMapOvr>
  <p:transition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9155790"/>
      </p:ext>
    </p:extLst>
  </p:cSld>
  <p:clrMapOvr>
    <a:masterClrMapping/>
  </p:clrMapOvr>
  <p:transition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5134654"/>
      </p:ext>
    </p:extLst>
  </p:cSld>
  <p:clrMapOvr>
    <a:masterClrMapping/>
  </p:clrMapOvr>
  <p:transition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35300" y="1854200"/>
            <a:ext cx="18923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3474363"/>
      </p:ext>
    </p:extLst>
  </p:cSld>
  <p:clrMapOvr>
    <a:masterClrMapping/>
  </p:clrMapOvr>
  <p:transition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522700"/>
      </p:ext>
    </p:extLst>
  </p:cSld>
  <p:clrMapOvr>
    <a:masterClrMapping/>
  </p:clrMapOvr>
  <p:transition/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4729750"/>
      </p:ext>
    </p:extLst>
  </p:cSld>
  <p:clrMapOvr>
    <a:masterClrMapping/>
  </p:clrMapOvr>
  <p:transition/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9180100"/>
      </p:ext>
    </p:extLst>
  </p:cSld>
  <p:clrMapOvr>
    <a:masterClrMapping/>
  </p:clrMapOvr>
  <p:transition/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3859198"/>
      </p:ext>
    </p:extLst>
  </p:cSld>
  <p:clrMapOvr>
    <a:masterClrMapping/>
  </p:clrMapOvr>
  <p:transition/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6675939"/>
      </p:ext>
    </p:extLst>
  </p:cSld>
  <p:clrMapOvr>
    <a:masterClrMapping/>
  </p:clrMapOvr>
  <p:transition/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68457428"/>
      </p:ext>
    </p:extLst>
  </p:cSld>
  <p:clrMapOvr>
    <a:masterClrMapping/>
  </p:clrMapOvr>
  <p:transition/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17277915"/>
      </p:ext>
    </p:extLst>
  </p:cSld>
  <p:clrMapOvr>
    <a:masterClrMapping/>
  </p:clrMapOvr>
  <p:transition/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250728037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6513628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30947155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548612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644127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41810279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2803690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0552632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632336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6471920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203200"/>
            <a:ext cx="2286000" cy="660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203200"/>
            <a:ext cx="6705600" cy="66040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49391020"/>
      </p:ext>
    </p:extLst>
  </p:cSld>
  <p:clrMapOvr>
    <a:masterClrMapping/>
  </p:clrMapOvr>
  <p:transition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753709612"/>
      </p:ext>
    </p:extLst>
  </p:cSld>
  <p:clrMapOvr>
    <a:masterClrMapping/>
  </p:clrMapOvr>
  <p:transition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5020954"/>
      </p:ext>
    </p:extLst>
  </p:cSld>
  <p:clrMapOvr>
    <a:masterClrMapping/>
  </p:clrMapOvr>
  <p:transition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23035966"/>
      </p:ext>
    </p:extLst>
  </p:cSld>
  <p:clrMapOvr>
    <a:masterClrMapping/>
  </p:clrMapOvr>
  <p:transition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706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696200" y="1854200"/>
            <a:ext cx="147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30110471"/>
      </p:ext>
    </p:extLst>
  </p:cSld>
  <p:clrMapOvr>
    <a:masterClrMapping/>
  </p:clrMapOvr>
  <p:transition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2191245"/>
      </p:ext>
    </p:extLst>
  </p:cSld>
  <p:clrMapOvr>
    <a:masterClrMapping/>
  </p:clrMapOvr>
  <p:transition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51628588"/>
      </p:ext>
    </p:extLst>
  </p:cSld>
  <p:clrMapOvr>
    <a:masterClrMapping/>
  </p:clrMapOvr>
  <p:transition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75008981"/>
      </p:ext>
    </p:extLst>
  </p:cSld>
  <p:clrMapOvr>
    <a:masterClrMapping/>
  </p:clrMapOvr>
  <p:transition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31072"/>
      </p:ext>
    </p:extLst>
  </p:cSld>
  <p:clrMapOvr>
    <a:masterClrMapping/>
  </p:clrMapOvr>
  <p:transition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287886"/>
      </p:ext>
    </p:extLst>
  </p:cSld>
  <p:clrMapOvr>
    <a:masterClrMapping/>
  </p:clrMapOvr>
  <p:transition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492004"/>
      </p:ext>
    </p:extLst>
  </p:cSld>
  <p:clrMapOvr>
    <a:masterClrMapping/>
  </p:clrMapOvr>
  <p:transition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18769030"/>
      </p:ext>
    </p:extLst>
  </p:cSld>
  <p:clrMapOvr>
    <a:masterClrMapping/>
  </p:clrMapOvr>
  <p:transition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91523160"/>
      </p:ext>
    </p:extLst>
  </p:cSld>
  <p:clrMapOvr>
    <a:masterClrMapping/>
  </p:clrMapOvr>
  <p:transition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1726188"/>
      </p:ext>
    </p:extLst>
  </p:cSld>
  <p:clrMapOvr>
    <a:masterClrMapping/>
  </p:clrMapOvr>
  <p:transition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7635168"/>
      </p:ext>
    </p:extLst>
  </p:cSld>
  <p:clrMapOvr>
    <a:masterClrMapping/>
  </p:clrMapOvr>
  <p:transition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27701295"/>
      </p:ext>
    </p:extLst>
  </p:cSld>
  <p:clrMapOvr>
    <a:masterClrMapping/>
  </p:clrMapOvr>
  <p:transition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23795854"/>
      </p:ext>
    </p:extLst>
  </p:cSld>
  <p:clrMapOvr>
    <a:masterClrMapping/>
  </p:clrMapOvr>
  <p:transition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25298530"/>
      </p:ext>
    </p:extLst>
  </p:cSld>
  <p:clrMapOvr>
    <a:masterClrMapping/>
  </p:clrMapOvr>
  <p:transition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743847"/>
      </p:ext>
    </p:extLst>
  </p:cSld>
  <p:clrMapOvr>
    <a:masterClrMapping/>
  </p:clrMapOvr>
  <p:transition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48199092"/>
      </p:ext>
    </p:extLst>
  </p:cSld>
  <p:clrMapOvr>
    <a:masterClrMapping/>
  </p:clrMapOvr>
  <p:transition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70346515"/>
      </p:ext>
    </p:extLst>
  </p:cSld>
  <p:clrMapOvr>
    <a:masterClrMapping/>
  </p:clrMapOvr>
  <p:transition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84946404"/>
      </p:ext>
    </p:extLst>
  </p:cSld>
  <p:clrMapOvr>
    <a:masterClrMapping/>
  </p:clrMapOvr>
  <p:transition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1778000"/>
            <a:ext cx="2286000" cy="5029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67056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38903680"/>
      </p:ext>
    </p:extLst>
  </p:cSld>
  <p:clrMapOvr>
    <a:masterClrMapping/>
  </p:clrMapOvr>
  <p:transition/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74373502"/>
      </p:ext>
    </p:extLst>
  </p:cSld>
  <p:clrMapOvr>
    <a:masterClrMapping/>
  </p:clrMapOvr>
  <p:transition/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0181159"/>
      </p:ext>
    </p:extLst>
  </p:cSld>
  <p:clrMapOvr>
    <a:masterClrMapping/>
  </p:clrMapOvr>
  <p:transition/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100698"/>
      </p:ext>
    </p:extLst>
  </p:cSld>
  <p:clrMapOvr>
    <a:masterClrMapping/>
  </p:clrMapOvr>
  <p:transition/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854200"/>
            <a:ext cx="401320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2684162"/>
      </p:ext>
    </p:extLst>
  </p:cSld>
  <p:clrMapOvr>
    <a:masterClrMapping/>
  </p:clrMapOvr>
  <p:transition/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4895395"/>
      </p:ext>
    </p:extLst>
  </p:cSld>
  <p:clrMapOvr>
    <a:masterClrMapping/>
  </p:clrMapOvr>
  <p:transition/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63736855"/>
      </p:ext>
    </p:extLst>
  </p:cSld>
  <p:clrMapOvr>
    <a:masterClrMapping/>
  </p:clrMapOvr>
  <p:transition/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43398550"/>
      </p:ext>
    </p:extLst>
  </p:cSld>
  <p:clrMapOvr>
    <a:masterClrMapping/>
  </p:clrMapOvr>
  <p:transition/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267666"/>
      </p:ext>
    </p:extLst>
  </p:cSld>
  <p:clrMapOvr>
    <a:masterClrMapping/>
  </p:clrMapOvr>
  <p:transition/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33410795"/>
      </p:ext>
    </p:extLst>
  </p:cSld>
  <p:clrMapOvr>
    <a:masterClrMapping/>
  </p:clrMapOvr>
  <p:transition/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4740068"/>
      </p:ext>
    </p:extLst>
  </p:cSld>
  <p:clrMapOvr>
    <a:masterClrMapping/>
  </p:clrMapOvr>
  <p:transition/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24700" y="203200"/>
            <a:ext cx="2044700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203200"/>
            <a:ext cx="5981700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7004061"/>
      </p:ext>
    </p:extLst>
  </p:cSld>
  <p:clrMapOvr>
    <a:masterClrMapping/>
  </p:clrMapOvr>
  <p:transition/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3863919"/>
      </p:ext>
    </p:extLst>
  </p:cSld>
  <p:clrMapOvr>
    <a:masterClrMapping/>
  </p:clrMapOvr>
  <p:transition/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8279471"/>
      </p:ext>
    </p:extLst>
  </p:cSld>
  <p:clrMapOvr>
    <a:masterClrMapping/>
  </p:clrMapOvr>
  <p:transition/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14193775"/>
      </p:ext>
    </p:extLst>
  </p:cSld>
  <p:clrMapOvr>
    <a:masterClrMapping/>
  </p:clrMapOvr>
  <p:transition/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80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1778000"/>
            <a:ext cx="4495800" cy="50292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20406418"/>
      </p:ext>
    </p:extLst>
  </p:cSld>
  <p:clrMapOvr>
    <a:masterClrMapping/>
  </p:clrMapOvr>
  <p:transition/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2198646"/>
      </p:ext>
    </p:extLst>
  </p:cSld>
  <p:clrMapOvr>
    <a:masterClrMapping/>
  </p:clrMapOvr>
  <p:transition/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269278544"/>
      </p:ext>
    </p:extLst>
  </p:cSld>
  <p:clrMapOvr>
    <a:masterClrMapping/>
  </p:clrMapOvr>
  <p:transition/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3130709"/>
      </p:ext>
    </p:extLst>
  </p:cSld>
  <p:clrMapOvr>
    <a:masterClrMapping/>
  </p:clrMapOvr>
  <p:transition/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93784935"/>
      </p:ext>
    </p:extLst>
  </p:cSld>
  <p:clrMapOvr>
    <a:masterClrMapping/>
  </p:clrMapOvr>
  <p:transition/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53077672"/>
      </p:ext>
    </p:extLst>
  </p:cSld>
  <p:clrMapOvr>
    <a:masterClrMapping/>
  </p:clrMapOvr>
  <p:transition/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1778000"/>
            <a:ext cx="9144000" cy="50292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41801826"/>
      </p:ext>
    </p:extLst>
  </p:cSld>
  <p:clrMapOvr>
    <a:masterClrMapping/>
  </p:clrMapOvr>
  <p:transition/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5024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5024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63545394"/>
      </p:ext>
    </p:extLst>
  </p:cSld>
  <p:clrMapOvr>
    <a:masterClrMapping/>
  </p:clrMapOvr>
  <p:transition/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976669448"/>
      </p:ext>
    </p:extLst>
  </p:cSld>
  <p:clrMapOvr>
    <a:masterClrMapping/>
  </p:clrMapOvr>
  <p:transition/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18361525"/>
      </p:ext>
    </p:extLst>
  </p:cSld>
  <p:clrMapOvr>
    <a:masterClrMapping/>
  </p:clrMapOvr>
  <p:transition/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75661600"/>
      </p:ext>
    </p:extLst>
  </p:cSld>
  <p:clrMapOvr>
    <a:masterClrMapping/>
  </p:clrMapOvr>
  <p:transition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63850" y="3746500"/>
            <a:ext cx="2216150" cy="257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15746338"/>
      </p:ext>
    </p:extLst>
  </p:cSld>
  <p:clrMapOvr>
    <a:masterClrMapping/>
  </p:clrMapOvr>
  <p:transition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13459260"/>
      </p:ext>
    </p:extLst>
  </p:cSld>
  <p:clrMapOvr>
    <a:masterClrMapping/>
  </p:clrMapOvr>
  <p:transition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8744941"/>
      </p:ext>
    </p:extLst>
  </p:cSld>
  <p:clrMapOvr>
    <a:masterClrMapping/>
  </p:clrMapOvr>
  <p:transition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10943946"/>
      </p:ext>
    </p:extLst>
  </p:cSld>
  <p:clrMapOvr>
    <a:masterClrMapping/>
  </p:clrMapOvr>
  <p:transition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3353668"/>
      </p:ext>
    </p:extLst>
  </p:cSld>
  <p:clrMapOvr>
    <a:masterClrMapping/>
  </p:clrMapOvr>
  <p:transition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pperplate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87860421"/>
      </p:ext>
    </p:extLst>
  </p:cSld>
  <p:clrMapOvr>
    <a:masterClrMapping/>
  </p:clrMapOvr>
  <p:transition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87773381"/>
      </p:ext>
    </p:extLst>
  </p:cSld>
  <p:clrMapOvr>
    <a:masterClrMapping/>
  </p:clrMapOvr>
  <p:transition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933825" y="1104900"/>
            <a:ext cx="1146175" cy="52197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1104900"/>
            <a:ext cx="3286125" cy="52197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028137713"/>
      </p:ext>
    </p:extLst>
  </p:cSld>
  <p:clrMapOvr>
    <a:masterClrMapping/>
  </p:clrMapOvr>
  <p:transition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127059006"/>
      </p:ext>
    </p:extLst>
  </p:cSld>
  <p:clrMapOvr>
    <a:masterClrMapping/>
  </p:clrMapOvr>
  <p:transition/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06656662"/>
      </p:ext>
    </p:extLst>
  </p:cSld>
  <p:clrMapOvr>
    <a:masterClrMapping/>
  </p:clrMapOvr>
  <p:transition/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57682852"/>
      </p:ext>
    </p:extLst>
  </p:cSld>
  <p:clrMapOvr>
    <a:masterClrMapping/>
  </p:clrMapOvr>
  <p:transition/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6200" y="609600"/>
            <a:ext cx="4013200" cy="63881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670660"/>
      </p:ext>
    </p:extLst>
  </p:cSld>
  <p:clrMapOvr>
    <a:masterClrMapping/>
  </p:clrMapOvr>
  <p:transition/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42311168"/>
      </p:ext>
    </p:extLst>
  </p:cSld>
  <p:clrMapOvr>
    <a:masterClrMapping/>
  </p:clrMapOvr>
  <p:transition/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6715919"/>
      </p:ext>
    </p:extLst>
  </p:cSld>
  <p:clrMapOvr>
    <a:masterClrMapping/>
  </p:clrMapOvr>
  <p:transition/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8296787"/>
      </p:ext>
    </p:extLst>
  </p:cSld>
  <p:clrMapOvr>
    <a:masterClrMapping/>
  </p:clrMapOvr>
  <p:transition/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993367"/>
      </p:ext>
    </p:extLst>
  </p:cSld>
  <p:clrMapOvr>
    <a:masterClrMapping/>
  </p:clrMapOvr>
  <p:transition/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44936364"/>
      </p:ext>
    </p:extLst>
  </p:cSld>
  <p:clrMapOvr>
    <a:masterClrMapping/>
  </p:clrMapOvr>
  <p:transition/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87514183"/>
      </p:ext>
    </p:extLst>
  </p:cSld>
  <p:clrMapOvr>
    <a:masterClrMapping/>
  </p:clrMapOvr>
  <p:transition/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6000" y="304800"/>
            <a:ext cx="2286000" cy="6692900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8000" y="304800"/>
            <a:ext cx="6705600" cy="6692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5520331"/>
      </p:ext>
    </p:extLst>
  </p:cSld>
  <p:clrMapOvr>
    <a:masterClrMapping/>
  </p:clrMapOvr>
  <p:transition/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23732819"/>
      </p:ext>
    </p:extLst>
  </p:cSld>
  <p:clrMapOvr>
    <a:masterClrMapping/>
  </p:clrMapOvr>
  <p:transition/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90340967"/>
      </p:ext>
    </p:extLst>
  </p:cSld>
  <p:clrMapOvr>
    <a:masterClrMapping/>
  </p:clrMapOvr>
  <p:transition/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1319251"/>
      </p:ext>
    </p:extLst>
  </p:cSld>
  <p:clrMapOvr>
    <a:masterClrMapping/>
  </p:clrMapOvr>
  <p:transition/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71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0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2386608"/>
      </p:ext>
    </p:extLst>
  </p:cSld>
  <p:clrMapOvr>
    <a:masterClrMapping/>
  </p:clrMapOvr>
  <p:transition/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73781783"/>
      </p:ext>
    </p:extLst>
  </p:cSld>
  <p:clrMapOvr>
    <a:masterClrMapping/>
  </p:clrMapOvr>
  <p:transition/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13075935"/>
      </p:ext>
    </p:extLst>
  </p:cSld>
  <p:clrMapOvr>
    <a:masterClrMapping/>
  </p:clrMapOvr>
  <p:transition/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151217"/>
      </p:ext>
    </p:extLst>
  </p:cSld>
  <p:clrMapOvr>
    <a:masterClrMapping/>
  </p:clrMapOvr>
  <p:transition/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90381931"/>
      </p:ext>
    </p:extLst>
  </p:cSld>
  <p:clrMapOvr>
    <a:masterClrMapping/>
  </p:clrMapOvr>
  <p:transition/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27430787"/>
      </p:ext>
    </p:extLst>
  </p:cSld>
  <p:clrMapOvr>
    <a:masterClrMapping/>
  </p:clrMapOvr>
  <p:transition/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74418539"/>
      </p:ext>
    </p:extLst>
  </p:cSld>
  <p:clrMapOvr>
    <a:masterClrMapping/>
  </p:clrMapOvr>
  <p:transition/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91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1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0357079"/>
      </p:ext>
    </p:extLst>
  </p:cSld>
  <p:clrMapOvr>
    <a:masterClrMapping/>
  </p:clrMapOvr>
  <p:transition/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2366963"/>
            <a:ext cx="8636000" cy="163353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318000"/>
            <a:ext cx="7112000" cy="1947863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34669674"/>
      </p:ext>
    </p:extLst>
  </p:cSld>
  <p:clrMapOvr>
    <a:masterClrMapping/>
  </p:clrMapOvr>
  <p:transition/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86836047"/>
      </p:ext>
    </p:extLst>
  </p:cSld>
  <p:clrMapOvr>
    <a:masterClrMapping/>
  </p:clrMapOvr>
  <p:transition/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3275" y="4895850"/>
            <a:ext cx="8636000" cy="15144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3275" y="3228975"/>
            <a:ext cx="8636000" cy="16668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79358573"/>
      </p:ext>
    </p:extLst>
  </p:cSld>
  <p:clrMapOvr>
    <a:masterClrMapping/>
  </p:clrMapOvr>
  <p:transition/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34950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38850" y="1854200"/>
            <a:ext cx="3536950" cy="51435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9734034"/>
      </p:ext>
    </p:extLst>
  </p:cSld>
  <p:clrMapOvr>
    <a:masterClrMapping/>
  </p:clrMapOvr>
  <p:transition/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4800"/>
            <a:ext cx="9144000" cy="1270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8000" y="1704975"/>
            <a:ext cx="4489450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000" y="2416175"/>
            <a:ext cx="4489450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963" y="1704975"/>
            <a:ext cx="4491037" cy="7112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963" y="2416175"/>
            <a:ext cx="4491037" cy="439102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4742200"/>
      </p:ext>
    </p:extLst>
  </p:cSld>
  <p:clrMapOvr>
    <a:masterClrMapping/>
  </p:clrMapOvr>
  <p:transition/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17991043"/>
      </p:ext>
    </p:extLst>
  </p:cSld>
  <p:clrMapOvr>
    <a:masterClrMapping/>
  </p:clrMapOvr>
  <p:transition/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1453008"/>
      </p:ext>
    </p:extLst>
  </p:cSld>
  <p:clrMapOvr>
    <a:masterClrMapping/>
  </p:clrMapOvr>
  <p:transition/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8000" y="303213"/>
            <a:ext cx="3343275" cy="129063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71925" y="303213"/>
            <a:ext cx="5680075" cy="65039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8000" y="1593850"/>
            <a:ext cx="3343275" cy="52133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931827796"/>
      </p:ext>
    </p:extLst>
  </p:cSld>
  <p:clrMapOvr>
    <a:masterClrMapping/>
  </p:clrMapOvr>
  <p:transition/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725" y="5334000"/>
            <a:ext cx="6096000" cy="6302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90725" y="681038"/>
            <a:ext cx="6096000" cy="4572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>
              <a:sym typeface="Cochin" pitchFamily="1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90725" y="5964238"/>
            <a:ext cx="6096000" cy="8937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6993310"/>
      </p:ext>
    </p:extLst>
  </p:cSld>
  <p:clrMapOvr>
    <a:masterClrMapping/>
  </p:clrMapOvr>
  <p:transition/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9185592"/>
      </p:ext>
    </p:extLst>
  </p:cSld>
  <p:clrMapOvr>
    <a:masterClrMapping/>
  </p:clrMapOvr>
  <p:transition/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69225" y="203200"/>
            <a:ext cx="1806575" cy="67945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349500" y="203200"/>
            <a:ext cx="5267325" cy="67945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88121646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0FAC8F07-1979-4AAB-9D5F-F5E96300BD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1600200"/>
            <a:ext cx="8178800" cy="22352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7" name="Rectangle 2">
            <a:extLst>
              <a:ext uri="{FF2B5EF4-FFF2-40B4-BE49-F238E27FC236}">
                <a16:creationId xmlns:a16="http://schemas.microsoft.com/office/drawing/2014/main" id="{F7D52077-9858-4DCF-9437-33BB89D524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3924300"/>
            <a:ext cx="8178800" cy="11049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">
            <a:extLst>
              <a:ext uri="{FF2B5EF4-FFF2-40B4-BE49-F238E27FC236}">
                <a16:creationId xmlns:a16="http://schemas.microsoft.com/office/drawing/2014/main" id="{89332CA7-7733-4E48-8784-72F8C36722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5384800"/>
            <a:ext cx="8178800" cy="16510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60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>
            <a:extLst>
              <a:ext uri="{FF2B5EF4-FFF2-40B4-BE49-F238E27FC236}">
                <a16:creationId xmlns:a16="http://schemas.microsoft.com/office/drawing/2014/main" id="{B08AB964-B620-4237-AA30-8E40D961E9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3075" name="Rectangle 2">
            <a:extLst>
              <a:ext uri="{FF2B5EF4-FFF2-40B4-BE49-F238E27FC236}">
                <a16:creationId xmlns:a16="http://schemas.microsoft.com/office/drawing/2014/main" id="{37EDB1B2-A9E3-4D6A-9BAC-2BC8B33CC8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>
            <a:extLst>
              <a:ext uri="{FF2B5EF4-FFF2-40B4-BE49-F238E27FC236}">
                <a16:creationId xmlns:a16="http://schemas.microsoft.com/office/drawing/2014/main" id="{5B754378-AC2B-4794-B6D2-8291D49CE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4099" name="Rectangle 2">
            <a:extLst>
              <a:ext uri="{FF2B5EF4-FFF2-40B4-BE49-F238E27FC236}">
                <a16:creationId xmlns:a16="http://schemas.microsoft.com/office/drawing/2014/main" id="{9649DEDD-5561-4D4A-AF3D-862C0A45CE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3937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>
            <a:extLst>
              <a:ext uri="{FF2B5EF4-FFF2-40B4-BE49-F238E27FC236}">
                <a16:creationId xmlns:a16="http://schemas.microsoft.com/office/drawing/2014/main" id="{ABB1B6E5-6832-4BBE-BDC8-E071F1CBB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">
            <a:extLst>
              <a:ext uri="{FF2B5EF4-FFF2-40B4-BE49-F238E27FC236}">
                <a16:creationId xmlns:a16="http://schemas.microsoft.com/office/drawing/2014/main" id="{C9A7288C-8FD0-42D8-8D51-AFF37CF430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6147" name="Rectangle 2">
            <a:extLst>
              <a:ext uri="{FF2B5EF4-FFF2-40B4-BE49-F238E27FC236}">
                <a16:creationId xmlns:a16="http://schemas.microsoft.com/office/drawing/2014/main" id="{055AEB70-F3E5-4BCB-AD81-08B1C8B148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070600" y="1854200"/>
            <a:ext cx="309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683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112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541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097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52613" indent="-252413" algn="l" rtl="0" eaLnBrk="0" fontAlgn="base" hangingPunct="0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098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670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242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681413" indent="-252413" algn="l" rtl="0" fontAlgn="base">
        <a:spcBef>
          <a:spcPts val="3900"/>
        </a:spcBef>
        <a:spcAft>
          <a:spcPct val="0"/>
        </a:spcAft>
        <a:buSzPct val="74000"/>
        <a:buChar char="•"/>
        <a:defRPr sz="26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>
            <a:extLst>
              <a:ext uri="{FF2B5EF4-FFF2-40B4-BE49-F238E27FC236}">
                <a16:creationId xmlns:a16="http://schemas.microsoft.com/office/drawing/2014/main" id="{6AFADFA3-CDB0-41B9-A48B-6B9D322372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133600"/>
            <a:ext cx="8178800" cy="3340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8" r:id="rId1"/>
    <p:sldLayoutId id="2147483729" r:id="rId2"/>
    <p:sldLayoutId id="2147483730" r:id="rId3"/>
    <p:sldLayoutId id="2147483731" r:id="rId4"/>
    <p:sldLayoutId id="2147483732" r:id="rId5"/>
    <p:sldLayoutId id="2147483733" r:id="rId6"/>
    <p:sldLayoutId id="2147483734" r:id="rId7"/>
    <p:sldLayoutId id="2147483735" r:id="rId8"/>
    <p:sldLayoutId id="2147483736" r:id="rId9"/>
    <p:sldLayoutId id="2147483737" r:id="rId10"/>
    <p:sldLayoutId id="2147483738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7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1">
            <a:extLst>
              <a:ext uri="{FF2B5EF4-FFF2-40B4-BE49-F238E27FC236}">
                <a16:creationId xmlns:a16="http://schemas.microsoft.com/office/drawing/2014/main" id="{E995CE59-3784-4E76-99D1-56A9D0833D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203200"/>
            <a:ext cx="81788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8195" name="Rectangle 2">
            <a:extLst>
              <a:ext uri="{FF2B5EF4-FFF2-40B4-BE49-F238E27FC236}">
                <a16:creationId xmlns:a16="http://schemas.microsoft.com/office/drawing/2014/main" id="{CC9B7B70-557B-454F-9563-6461C37CF5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854200"/>
            <a:ext cx="81788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5270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69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212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684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911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685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8257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829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401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>
            <a:extLst>
              <a:ext uri="{FF2B5EF4-FFF2-40B4-BE49-F238E27FC236}">
                <a16:creationId xmlns:a16="http://schemas.microsoft.com/office/drawing/2014/main" id="{4A35E78F-CD18-428F-902E-08D0481F8E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95300" y="11049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0243" name="Rectangle 2">
            <a:extLst>
              <a:ext uri="{FF2B5EF4-FFF2-40B4-BE49-F238E27FC236}">
                <a16:creationId xmlns:a16="http://schemas.microsoft.com/office/drawing/2014/main" id="{83B8CA6E-B415-4076-96EB-358B4393CC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95300" y="3746500"/>
            <a:ext cx="4584700" cy="2578100"/>
          </a:xfrm>
          <a:prstGeom prst="rect">
            <a:avLst/>
          </a:prstGeom>
          <a:noFill/>
          <a:ln>
            <a:noFill/>
          </a:ln>
          <a:effectLst>
            <a:outerShdw dist="50800" dir="135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pperplate" charset="0"/>
              </a:rPr>
              <a:t>Second level</a:t>
            </a:r>
          </a:p>
          <a:p>
            <a:pPr lvl="2"/>
            <a:r>
              <a:rPr lang="en-US" altLang="en-US">
                <a:sym typeface="Copperplate" charset="0"/>
              </a:rPr>
              <a:t>Third level</a:t>
            </a:r>
          </a:p>
          <a:p>
            <a:pPr lvl="3"/>
            <a:r>
              <a:rPr lang="en-US" altLang="en-US">
                <a:sym typeface="Copperplate" charset="0"/>
              </a:rPr>
              <a:t>Fourth level</a:t>
            </a:r>
          </a:p>
          <a:p>
            <a:pPr lvl="4"/>
            <a:r>
              <a:rPr lang="en-US" altLang="en-US">
                <a:sym typeface="Copperplate" charset="0"/>
              </a:rPr>
              <a:t>Fifth level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  <p:sldLayoutId id="2147483769" r:id="rId9"/>
    <p:sldLayoutId id="2147483770" r:id="rId10"/>
    <p:sldLayoutId id="2147483771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5200">
          <a:solidFill>
            <a:schemeClr val="tx1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342900" indent="-3429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1pPr>
      <a:lvl2pPr marL="742950" indent="-28575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2pPr>
      <a:lvl3pPr marL="11430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3pPr>
      <a:lvl4pPr marL="16002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4pPr>
      <a:lvl5pPr marL="2057400" indent="-228600" algn="ctr" rtl="0" eaLnBrk="0" fontAlgn="base" hangingPunct="0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cs typeface="ヒラギノ明朝 ProN W3" charset="0"/>
          <a:sym typeface="Copperplate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800">
          <a:solidFill>
            <a:srgbClr val="FFFDFA"/>
          </a:solidFill>
          <a:latin typeface="+mn-lt"/>
          <a:ea typeface="+mn-ea"/>
          <a:sym typeface="Copperplate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>
            <a:extLst>
              <a:ext uri="{FF2B5EF4-FFF2-40B4-BE49-F238E27FC236}">
                <a16:creationId xmlns:a16="http://schemas.microsoft.com/office/drawing/2014/main" id="{0501D532-79E8-4BEB-810F-04ED354328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609600"/>
            <a:ext cx="8178800" cy="6388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2" r:id="rId1"/>
    <p:sldLayoutId id="2147483773" r:id="rId2"/>
    <p:sldLayoutId id="2147483774" r:id="rId3"/>
    <p:sldLayoutId id="2147483775" r:id="rId4"/>
    <p:sldLayoutId id="2147483776" r:id="rId5"/>
    <p:sldLayoutId id="2147483777" r:id="rId6"/>
    <p:sldLayoutId id="2147483778" r:id="rId7"/>
    <p:sldLayoutId id="2147483779" r:id="rId8"/>
    <p:sldLayoutId id="2147483780" r:id="rId9"/>
    <p:sldLayoutId id="2147483781" r:id="rId10"/>
    <p:sldLayoutId id="2147483782" r:id="rId11"/>
  </p:sldLayoutIdLst>
  <p:transition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ctr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5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>
            <a:extLst>
              <a:ext uri="{FF2B5EF4-FFF2-40B4-BE49-F238E27FC236}">
                <a16:creationId xmlns:a16="http://schemas.microsoft.com/office/drawing/2014/main" id="{5468D16B-D9BC-46D9-B547-999FB0C2D1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71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2291" name="Rectangle 2">
            <a:extLst>
              <a:ext uri="{FF2B5EF4-FFF2-40B4-BE49-F238E27FC236}">
                <a16:creationId xmlns:a16="http://schemas.microsoft.com/office/drawing/2014/main" id="{3E5A177C-7575-4E3A-B13D-B84868EE27E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71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84" r:id="rId2"/>
    <p:sldLayoutId id="2147483785" r:id="rId3"/>
    <p:sldLayoutId id="2147483786" r:id="rId4"/>
    <p:sldLayoutId id="2147483787" r:id="rId5"/>
    <p:sldLayoutId id="2147483788" r:id="rId6"/>
    <p:sldLayoutId id="2147483789" r:id="rId7"/>
    <p:sldLayoutId id="2147483790" r:id="rId8"/>
    <p:sldLayoutId id="2147483791" r:id="rId9"/>
    <p:sldLayoutId id="2147483792" r:id="rId10"/>
    <p:sldLayoutId id="2147483793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A76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>
            <a:extLst>
              <a:ext uri="{FF2B5EF4-FFF2-40B4-BE49-F238E27FC236}">
                <a16:creationId xmlns:a16="http://schemas.microsoft.com/office/drawing/2014/main" id="{83516CD4-EA8A-4BCE-B958-2B3F19339D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349500" y="203200"/>
            <a:ext cx="7226300" cy="1562100"/>
          </a:xfrm>
          <a:prstGeom prst="rect">
            <a:avLst/>
          </a:prstGeom>
          <a:noFill/>
          <a:ln>
            <a:noFill/>
          </a:ln>
          <a:effectLst>
            <a:outerShdw dist="25399" dir="2700000" algn="ctr" rotWithShape="0">
              <a:srgbClr val="F9F7ED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pperplate" charset="0"/>
              </a:rPr>
              <a:t>Click to edit Master title style</a:t>
            </a:r>
          </a:p>
        </p:txBody>
      </p:sp>
      <p:sp>
        <p:nvSpPr>
          <p:cNvPr id="13315" name="Rectangle 2">
            <a:extLst>
              <a:ext uri="{FF2B5EF4-FFF2-40B4-BE49-F238E27FC236}">
                <a16:creationId xmlns:a16="http://schemas.microsoft.com/office/drawing/2014/main" id="{4F205FF2-7B96-4DAE-B27A-8DDCEA9F30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349500" y="1854200"/>
            <a:ext cx="72263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38100" tIns="38100" rIns="38100" bIns="381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Cochin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Cochin" charset="0"/>
              </a:rPr>
              <a:t>Second level</a:t>
            </a:r>
          </a:p>
          <a:p>
            <a:pPr lvl="2"/>
            <a:r>
              <a:rPr lang="en-US" altLang="en-US">
                <a:sym typeface="Cochin" charset="0"/>
              </a:rPr>
              <a:t>Third level</a:t>
            </a:r>
          </a:p>
          <a:p>
            <a:pPr lvl="3"/>
            <a:r>
              <a:rPr lang="en-US" altLang="en-US">
                <a:sym typeface="Cochin" charset="0"/>
              </a:rPr>
              <a:t>Fourth level</a:t>
            </a:r>
          </a:p>
          <a:p>
            <a:pPr lvl="4"/>
            <a:r>
              <a:rPr lang="en-US" altLang="en-US">
                <a:sym typeface="Cochin" charset="0"/>
              </a:rPr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ransition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+mj-lt"/>
          <a:ea typeface="+mj-ea"/>
          <a:cs typeface="ヒラギノ明朝 ProN W3" charset="0"/>
          <a:sym typeface="Copperplate" charset="0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cs typeface="ヒラギノ明朝 ProN W3" charset="0"/>
          <a:sym typeface="Copperplate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6000">
          <a:solidFill>
            <a:srgbClr val="6A7784"/>
          </a:solidFill>
          <a:latin typeface="Copperplate" pitchFamily="1" charset="0"/>
          <a:ea typeface="ヒラギノ明朝 ProN W3" pitchFamily="1" charset="-128"/>
          <a:sym typeface="Copperplate" pitchFamily="1" charset="0"/>
        </a:defRPr>
      </a:lvl9pPr>
    </p:titleStyle>
    <p:bodyStyle>
      <a:lvl1pPr marL="4889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1pPr>
      <a:lvl2pPr marL="8318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2pPr>
      <a:lvl3pPr marL="11747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3pPr>
      <a:lvl4pPr marL="15303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4pPr>
      <a:lvl5pPr marL="1873250" indent="-273050" algn="l" rtl="0" eaLnBrk="0" fontAlgn="base" hangingPunct="0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cs typeface="ヒラギノ明朝 ProN W3" charset="0"/>
          <a:sym typeface="Cochin" charset="0"/>
        </a:defRPr>
      </a:lvl5pPr>
      <a:lvl6pPr marL="23304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6pPr>
      <a:lvl7pPr marL="27876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7pPr>
      <a:lvl8pPr marL="32448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8pPr>
      <a:lvl9pPr marL="3702050" indent="-273050" algn="l" rtl="0" fontAlgn="base">
        <a:spcBef>
          <a:spcPts val="3100"/>
        </a:spcBef>
        <a:spcAft>
          <a:spcPct val="0"/>
        </a:spcAft>
        <a:buSzPct val="74000"/>
        <a:buChar char="•"/>
        <a:defRPr sz="3000">
          <a:solidFill>
            <a:schemeClr val="tx1"/>
          </a:solidFill>
          <a:latin typeface="+mn-lt"/>
          <a:ea typeface="+mn-ea"/>
          <a:sym typeface="Cochin" pitchFamily="1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>
            <a:extLst>
              <a:ext uri="{FF2B5EF4-FFF2-40B4-BE49-F238E27FC236}">
                <a16:creationId xmlns:a16="http://schemas.microsoft.com/office/drawing/2014/main" id="{CE1790D5-792F-4CC6-B083-56B0FDB668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79400" y="381000"/>
            <a:ext cx="9677400" cy="1249886"/>
          </a:xfrm>
        </p:spPr>
        <p:txBody>
          <a:bodyPr/>
          <a:lstStyle/>
          <a:p>
            <a:pPr>
              <a:defRPr/>
            </a:pPr>
            <a:r>
              <a:rPr lang="en-US" sz="8000" dirty="0" err="1">
                <a:cs typeface="+mj-cs"/>
                <a:sym typeface="Copperplate" pitchFamily="1" charset="0"/>
              </a:rPr>
              <a:t>Bidenomics</a:t>
            </a:r>
            <a:endParaRPr lang="en-US" sz="8000" dirty="0" err="1">
              <a:cs typeface="+mj-cs"/>
            </a:endParaRPr>
          </a:p>
        </p:txBody>
      </p:sp>
      <p:sp>
        <p:nvSpPr>
          <p:cNvPr id="15362" name="Rectangle 2">
            <a:extLst>
              <a:ext uri="{FF2B5EF4-FFF2-40B4-BE49-F238E27FC236}">
                <a16:creationId xmlns:a16="http://schemas.microsoft.com/office/drawing/2014/main" id="{A2A7AEA3-7A3E-44B6-9240-6C1808034E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232400" y="4038600"/>
            <a:ext cx="5054600" cy="1104900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Robert P. Murphy</a:t>
            </a:r>
          </a:p>
          <a:p>
            <a:pPr marL="0" indent="0" eaLnBrk="1" hangingPunct="1">
              <a:lnSpc>
                <a:spcPct val="90000"/>
              </a:lnSpc>
              <a:defRPr/>
            </a:pPr>
            <a:r>
              <a:rPr lang="en-US" sz="3600" dirty="0">
                <a:cs typeface="+mn-cs"/>
                <a:sym typeface="Copperplate" pitchFamily="1" charset="0"/>
              </a:rPr>
              <a:t>Mises University 2021</a:t>
            </a:r>
            <a:endParaRPr lang="en-US" sz="3600" dirty="0">
              <a:cs typeface="+mn-cs"/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8D662523-151E-4DEC-810E-DDDDE285E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902" y="2795983"/>
            <a:ext cx="4578460" cy="3437515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3">
            <a:extLst>
              <a:ext uri="{FF2B5EF4-FFF2-40B4-BE49-F238E27FC236}">
                <a16:creationId xmlns:a16="http://schemas.microsoft.com/office/drawing/2014/main" id="{078801CB-D421-4842-8BD4-746D14DA8B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OUTLINE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93452833-4E56-4DA6-9C07-07F5717BA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182" y="1447800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A) Climate Change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7C5280EC-3DF4-47DA-8E18-1636FC667E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499" y="4527954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C) Stimulus / Infrastructure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C36C050-92F5-4609-9D1E-F891E8FDFC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182" y="5823354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D) Executive Order on Competition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4854DF43-C8D7-40E7-A791-005798FA4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3972" y="3083677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</a:rPr>
              <a:t>B)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Unemployment Insurance Extension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Biden Admin's Climate Agenda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Re-enter Paris Agreement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64CEC9A-E8DE-4B61-8F62-6DB62287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2708257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Hosted "</a:t>
            </a:r>
            <a:r>
              <a:rPr lang="en-US" altLang="en-US" sz="3200" dirty="0" err="1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Leaders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Summit on Climate " in April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2510D-F959-4685-AB9A-206D4492F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3977082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Canceled Keystone XL Pipeline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DIGRESSION: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PROBLEMS WITH</a:t>
            </a:r>
            <a:endParaRPr lang="en-US" altLang="en-US" sz="6000" dirty="0">
              <a:solidFill>
                <a:schemeClr val="tx1"/>
              </a:solidFill>
            </a:endParaRP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D7449883-5D93-417E-B342-459562F74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7306" y="2565648"/>
            <a:ext cx="4108633" cy="45295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Unemployment Insurance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Typically handled at state level, replacing portion of worker's wage.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64CEC9A-E8DE-4B61-8F62-6DB62287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2708257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CARES Act gave $600/</a:t>
            </a:r>
            <a:r>
              <a:rPr lang="en-US" altLang="en-US" sz="3200" dirty="0" err="1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wk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federal supplement, March 2020, originally through July 2020.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2510D-F959-4685-AB9A-206D4492F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3977082"/>
            <a:ext cx="87630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$300/</a:t>
            </a:r>
            <a:r>
              <a:rPr lang="en-US" altLang="en-US" sz="3200" dirty="0" err="1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wk</a:t>
            </a:r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 authorized in Dec 2020, Biden extended through Sept. 2021.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870370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C8CE2D60-AAA6-463D-8375-0B775EBFC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525" y="2431737"/>
            <a:ext cx="9805279" cy="3006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40726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Website, timeline&#10;&#10;Description automatically generated">
            <a:extLst>
              <a:ext uri="{FF2B5EF4-FFF2-40B4-BE49-F238E27FC236}">
                <a16:creationId xmlns:a16="http://schemas.microsoft.com/office/drawing/2014/main" id="{798DB347-E899-4CC6-9183-7E915499FD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630" y="1514123"/>
            <a:ext cx="8601349" cy="437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52939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1FEBCB5D-1773-4756-A934-D39705AA84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9908" y="936434"/>
            <a:ext cx="7955338" cy="574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00137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A picture containing text, person, screenshot&#10;&#10;Description automatically generated">
            <a:extLst>
              <a:ext uri="{FF2B5EF4-FFF2-40B4-BE49-F238E27FC236}">
                <a16:creationId xmlns:a16="http://schemas.microsoft.com/office/drawing/2014/main" id="{F99682FD-5951-4710-9B09-2C073AFA3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670" y="1478699"/>
            <a:ext cx="8880309" cy="4530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00788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Table&#10;&#10;Description automatically generated">
            <a:extLst>
              <a:ext uri="{FF2B5EF4-FFF2-40B4-BE49-F238E27FC236}">
                <a16:creationId xmlns:a16="http://schemas.microsoft.com/office/drawing/2014/main" id="{EF56734B-D35B-42BE-929F-E009311FEB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573" y="2534224"/>
            <a:ext cx="9702505" cy="255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6111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hart, line chart&#10;&#10;Description automatically generated">
            <a:extLst>
              <a:ext uri="{FF2B5EF4-FFF2-40B4-BE49-F238E27FC236}">
                <a16:creationId xmlns:a16="http://schemas.microsoft.com/office/drawing/2014/main" id="{0D8C6AEC-BA4A-4305-97FD-0B5D672DDD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78" y="1069640"/>
            <a:ext cx="9071176" cy="5480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03161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>
            <a:extLst>
              <a:ext uri="{FF2B5EF4-FFF2-40B4-BE49-F238E27FC236}">
                <a16:creationId xmlns:a16="http://schemas.microsoft.com/office/drawing/2014/main" id="{B73A0B53-4428-43AB-83D9-42EB83A38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692" y="506679"/>
            <a:ext cx="87630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6000" dirty="0">
                <a:solidFill>
                  <a:schemeClr val="tx1"/>
                </a:solidFill>
                <a:latin typeface="Cochin"/>
                <a:ea typeface="ヒラギノ明朝 ProN W3"/>
              </a:rPr>
              <a:t>Stimulus / Infrastructure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3" name="Picture 3" descr="Chart&#10;&#10;Description automatically generated">
            <a:extLst>
              <a:ext uri="{FF2B5EF4-FFF2-40B4-BE49-F238E27FC236}">
                <a16:creationId xmlns:a16="http://schemas.microsoft.com/office/drawing/2014/main" id="{D5E38515-701D-4BC8-A3A3-BDB9E14AD5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3954" y="2348096"/>
            <a:ext cx="7970020" cy="4054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72586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Box 3">
            <a:extLst>
              <a:ext uri="{FF2B5EF4-FFF2-40B4-BE49-F238E27FC236}">
                <a16:creationId xmlns:a16="http://schemas.microsoft.com/office/drawing/2014/main" id="{D6B336C6-CC5B-43CD-B3D5-CC7812A1F9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2800" y="228600"/>
            <a:ext cx="8763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r>
              <a:rPr lang="en-US" altLang="en-US" sz="4000" dirty="0">
                <a:solidFill>
                  <a:schemeClr val="tx1"/>
                </a:solidFill>
                <a:latin typeface="Cochin"/>
                <a:ea typeface="ヒラギノ明朝 ProN W3"/>
              </a:rPr>
              <a:t>Executive Order on Competition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507" name="TextBox 6">
            <a:extLst>
              <a:ext uri="{FF2B5EF4-FFF2-40B4-BE49-F238E27FC236}">
                <a16:creationId xmlns:a16="http://schemas.microsoft.com/office/drawing/2014/main" id="{2861590F-1E40-420F-A960-AF34C621AA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3032" y="1377913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Occupational Licensing Reform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64CEC9A-E8DE-4B61-8F62-6DB62287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2708257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Patent "Abuse" (pharma)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2510D-F959-4685-AB9A-206D4492F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242" y="3977082"/>
            <a:ext cx="87630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t">
            <a:spAutoFit/>
          </a:bodyPr>
          <a:lstStyle>
            <a:lvl1pPr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1pPr>
            <a:lvl2pPr marL="742950" indent="-28575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2pPr>
            <a:lvl3pPr marL="11430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3pPr>
            <a:lvl4pPr marL="16002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4pPr>
            <a:lvl5pPr marL="2057400" indent="-228600" eaLnBrk="0" hangingPunct="0"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rgbClr val="000000"/>
                </a:solidFill>
                <a:latin typeface="Cochin" charset="0"/>
                <a:ea typeface="ヒラギノ明朝 ProN W3" charset="-128"/>
                <a:sym typeface="Cochin" charset="0"/>
              </a:defRPr>
            </a:lvl9pPr>
          </a:lstStyle>
          <a:p>
            <a:pPr algn="just" eaLnBrk="1" hangingPunct="1"/>
            <a:r>
              <a:rPr lang="en-US" altLang="en-US" sz="3200" dirty="0">
                <a:solidFill>
                  <a:schemeClr val="tx1"/>
                </a:solidFill>
                <a:latin typeface="Cochin"/>
                <a:ea typeface="ヒラギノ明朝 ProN W3"/>
                <a:sym typeface="Wingdings" panose="05000000000000000000" pitchFamily="2" charset="2"/>
              </a:rPr>
              <a:t> Non-Compete Clauses: Suppress Wages?</a:t>
            </a:r>
            <a:endParaRPr lang="en-US" alt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61450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7" grpId="0"/>
      <p:bldP spid="6" grpId="0"/>
      <p:bldP spid="7" grpId="0"/>
    </p:bldLst>
  </p:timing>
</p:sld>
</file>

<file path=ppt/theme/theme1.xml><?xml version="1.0" encoding="utf-8"?>
<a:theme xmlns:a="http://schemas.openxmlformats.org/drawingml/2006/main" name="Title &amp; Subtitle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Subtitle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Photo - Horizont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Horizont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Horizont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itle, Bullets &amp; Photo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, Bullets &amp; Photo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, Bullets &amp; Phot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Title &amp; Bullets - Lef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Lef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Lef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Title - Top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Top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Top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Title &amp; Bullets - Right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Right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Righ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itle - Center">
  <a:themeElements>
    <a:clrScheme name="">
      <a:dk1>
        <a:srgbClr val="333333"/>
      </a:dk1>
      <a:lt1>
        <a:srgbClr val="FFFBF3"/>
      </a:lt1>
      <a:dk2>
        <a:srgbClr val="00040C"/>
      </a:dk2>
      <a:lt2>
        <a:srgbClr val="000000"/>
      </a:lt2>
      <a:accent1>
        <a:srgbClr val="BBE0E3"/>
      </a:accent1>
      <a:accent2>
        <a:srgbClr val="333399"/>
      </a:accent2>
      <a:accent3>
        <a:srgbClr val="AAAAAA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- Center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- Cen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Title &amp; 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Photo - Vertical">
  <a:themeElements>
    <a:clrScheme name="">
      <a:dk1>
        <a:srgbClr val="333333"/>
      </a:dk1>
      <a:lt1>
        <a:srgbClr val="FFFBF3"/>
      </a:lt1>
      <a:dk2>
        <a:srgbClr val="6B7683"/>
      </a:dk2>
      <a:lt2>
        <a:srgbClr val="000000"/>
      </a:lt2>
      <a:accent1>
        <a:srgbClr val="BBE0E3"/>
      </a:accent1>
      <a:accent2>
        <a:srgbClr val="333399"/>
      </a:accent2>
      <a:accent3>
        <a:srgbClr val="BABDC1"/>
      </a:accent3>
      <a:accent4>
        <a:srgbClr val="DAD6D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hoto - Vertical">
      <a:majorFont>
        <a:latin typeface="Copperplate"/>
        <a:ea typeface="ヒラギノ明朝 ProN W3"/>
        <a:cs typeface=""/>
      </a:majorFont>
      <a:minorFont>
        <a:latin typeface="Copperplate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Photo - Vertica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1.xml><?xml version="1.0" encoding="utf-8"?>
<a:theme xmlns:a="http://schemas.openxmlformats.org/drawingml/2006/main" name="Bullets">
  <a:themeElements>
    <a:clrScheme name="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FFFFFF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Bullets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Bullet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2.xml><?xml version="1.0" encoding="utf-8"?>
<a:theme xmlns:a="http://schemas.openxmlformats.org/drawingml/2006/main" name="Title &amp; Bullets - Alternate L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L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L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3.xml><?xml version="1.0" encoding="utf-8"?>
<a:theme xmlns:a="http://schemas.openxmlformats.org/drawingml/2006/main" name="Title &amp; Bullets - Alternate R">
  <a:themeElements>
    <a:clrScheme name="">
      <a:dk1>
        <a:srgbClr val="000000"/>
      </a:dk1>
      <a:lt1>
        <a:srgbClr val="6B7683"/>
      </a:lt1>
      <a:dk2>
        <a:srgbClr val="000000"/>
      </a:dk2>
      <a:lt2>
        <a:srgbClr val="FFFFFF"/>
      </a:lt2>
      <a:accent1>
        <a:srgbClr val="113956"/>
      </a:accent1>
      <a:accent2>
        <a:srgbClr val="333399"/>
      </a:accent2>
      <a:accent3>
        <a:srgbClr val="BABDC1"/>
      </a:accent3>
      <a:accent4>
        <a:srgbClr val="000000"/>
      </a:accent4>
      <a:accent5>
        <a:srgbClr val="AAAEB4"/>
      </a:accent5>
      <a:accent6>
        <a:srgbClr val="2D2D8A"/>
      </a:accent6>
      <a:hlink>
        <a:srgbClr val="009999"/>
      </a:hlink>
      <a:folHlink>
        <a:srgbClr val="99CC00"/>
      </a:folHlink>
    </a:clrScheme>
    <a:fontScheme name="Title &amp; Bullets - Alternate R">
      <a:majorFont>
        <a:latin typeface="Copperplate"/>
        <a:ea typeface="ヒラギノ明朝 ProN W3"/>
        <a:cs typeface=""/>
      </a:majorFont>
      <a:minorFont>
        <a:latin typeface="Cochin"/>
        <a:ea typeface="ヒラギノ明朝 ProN W3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113956">
            <a:alpha val="34901"/>
          </a:srgbClr>
        </a:solidFill>
        <a:ln w="25400" cap="flat" cmpd="sng" algn="ctr">
          <a:solidFill>
            <a:srgbClr val="6D7A88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Cochin" pitchFamily="1" charset="0"/>
            <a:ea typeface="ヒラギノ明朝 ProN W3" pitchFamily="1" charset="-128"/>
            <a:sym typeface="Cochin" pitchFamily="1" charset="0"/>
          </a:defRPr>
        </a:defPPr>
      </a:lstStyle>
    </a:lnDef>
  </a:objectDefaults>
  <a:extraClrSchemeLst>
    <a:extraClrScheme>
      <a:clrScheme name="Title &amp; Bullets - Alternate 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992</TotalTime>
  <Pages>0</Pages>
  <Words>326</Words>
  <Characters>0</Characters>
  <Application>Microsoft Office PowerPoint</Application>
  <PresentationFormat>Custom</PresentationFormat>
  <Lines>0</Lines>
  <Paragraphs>45</Paragraphs>
  <Slides>13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13</vt:i4>
      </vt:variant>
      <vt:variant>
        <vt:lpstr>Slide Titles</vt:lpstr>
      </vt:variant>
      <vt:variant>
        <vt:i4>13</vt:i4>
      </vt:variant>
    </vt:vector>
  </HeadingPairs>
  <TitlesOfParts>
    <vt:vector size="26" baseType="lpstr">
      <vt:lpstr>Title &amp; Subtitle</vt:lpstr>
      <vt:lpstr>Photo - Horizontal</vt:lpstr>
      <vt:lpstr>Title, Bullets &amp; Photo</vt:lpstr>
      <vt:lpstr>Title &amp; Bullets - Left</vt:lpstr>
      <vt:lpstr>Title - Top</vt:lpstr>
      <vt:lpstr>Title &amp; Bullets - Right</vt:lpstr>
      <vt:lpstr>Title - Center</vt:lpstr>
      <vt:lpstr>Title &amp; Bullets</vt:lpstr>
      <vt:lpstr>Blank</vt:lpstr>
      <vt:lpstr>Photo - Vertical</vt:lpstr>
      <vt:lpstr>Bullets</vt:lpstr>
      <vt:lpstr>Title &amp; Bullets - Alternate L</vt:lpstr>
      <vt:lpstr>Title &amp; Bullets - Alternate R</vt:lpstr>
      <vt:lpstr>Bidenomics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Economics of Private Legal and Defense Services</dc:title>
  <dc:creator>Bob</dc:creator>
  <cp:lastModifiedBy>Robert Murphy</cp:lastModifiedBy>
  <cp:revision>288</cp:revision>
  <dcterms:modified xsi:type="dcterms:W3CDTF">2021-07-22T02:53:33Z</dcterms:modified>
</cp:coreProperties>
</file>