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323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83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767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338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277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757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85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30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4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2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7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42E82-B4DB-407D-ABA0-FED6BED8DC92}" type="datetimeFigureOut">
              <a:rPr lang="en-US" smtClean="0"/>
              <a:t>7/22/2023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59DC3-63BA-48C4-9639-E97514935E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59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Men Who Made the West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Mises University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356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Aristotle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</a:p>
          <a:p>
            <a:r>
              <a:rPr lang="en-US" dirty="0" smtClean="0"/>
              <a:t>Action as goal oriented ( teleology)</a:t>
            </a:r>
          </a:p>
          <a:p>
            <a:r>
              <a:rPr lang="en-US" dirty="0" smtClean="0"/>
              <a:t>Essences or natural kinds as basis of ethics</a:t>
            </a:r>
          </a:p>
          <a:p>
            <a:r>
              <a:rPr lang="en-US" dirty="0" smtClean="0"/>
              <a:t>Does modern biology make this obsolete?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409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Locke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View of Natural Law</a:t>
            </a:r>
          </a:p>
          <a:p>
            <a:r>
              <a:rPr lang="en-US" dirty="0" smtClean="0"/>
              <a:t>Basis for Acquiring Property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15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Praxeology</a:t>
            </a:r>
          </a:p>
          <a:p>
            <a:r>
              <a:rPr lang="en-US" dirty="0" smtClean="0"/>
              <a:t>Arguments against socialism and Interventionism</a:t>
            </a:r>
          </a:p>
          <a:p>
            <a:r>
              <a:rPr lang="en-US" dirty="0" smtClean="0"/>
              <a:t>Ethics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11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Rothbard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Combines praxeology with Aristotle's ethics</a:t>
            </a:r>
          </a:p>
          <a:p>
            <a:r>
              <a:rPr lang="en-US" dirty="0" smtClean="0"/>
              <a:t>Anarcho-capitalism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99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57</Words>
  <Application>Microsoft Office PowerPoint</Application>
  <PresentationFormat>On-screen Show (4:3)</PresentationFormat>
  <Paragraphs>17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Men Who Made the West</vt:lpstr>
      <vt:lpstr>Aristotle</vt:lpstr>
      <vt:lpstr>Locke</vt:lpstr>
      <vt:lpstr>Mises</vt:lpstr>
      <vt:lpstr>Rothbard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 Who Made the West</dc:title>
  <dc:creator>David Gordon</dc:creator>
  <cp:lastModifiedBy>David Gordon</cp:lastModifiedBy>
  <cp:revision>4</cp:revision>
  <dcterms:created xsi:type="dcterms:W3CDTF">2023-07-22T13:52:45Z</dcterms:created>
  <dcterms:modified xsi:type="dcterms:W3CDTF">2023-07-22T14:19:42Z</dcterms:modified>
</cp:coreProperties>
</file>