
<file path=[Content_Types].xml><?xml version="1.0" encoding="utf-8"?>
<Types xmlns="http://schemas.openxmlformats.org/package/2006/content-types">
  <Default Extension="F3gyZ6aF42JxidHC86JI8AP9ReO5pBrfpjQwVCYdgXk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82" r:id="rId4"/>
    <p:sldId id="298" r:id="rId5"/>
    <p:sldId id="299" r:id="rId6"/>
    <p:sldId id="296" r:id="rId7"/>
    <p:sldId id="304" r:id="rId8"/>
    <p:sldId id="292" r:id="rId9"/>
    <p:sldId id="291" r:id="rId10"/>
    <p:sldId id="297" r:id="rId11"/>
    <p:sldId id="300" r:id="rId12"/>
    <p:sldId id="301" r:id="rId13"/>
    <p:sldId id="263" r:id="rId14"/>
    <p:sldId id="283" r:id="rId15"/>
    <p:sldId id="265" r:id="rId16"/>
    <p:sldId id="267" r:id="rId17"/>
    <p:sldId id="294" r:id="rId18"/>
    <p:sldId id="270" r:id="rId19"/>
    <p:sldId id="271" r:id="rId20"/>
    <p:sldId id="302" r:id="rId21"/>
    <p:sldId id="303" r:id="rId22"/>
    <p:sldId id="275" r:id="rId23"/>
    <p:sldId id="276" r:id="rId24"/>
    <p:sldId id="278" r:id="rId25"/>
    <p:sldId id="277" r:id="rId26"/>
    <p:sldId id="279" r:id="rId27"/>
    <p:sldId id="280" r:id="rId2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200"/>
    <a:srgbClr val="646060"/>
    <a:srgbClr val="CC6600"/>
    <a:srgbClr val="BC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7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5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16EDC5-C1C8-4D78-A367-5F9DED0B4FD4}" type="doc">
      <dgm:prSet loTypeId="urn:microsoft.com/office/officeart/2005/8/layout/vList2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FC6E7B9-A901-4F9F-AF16-362E6AB8FCEC}">
      <dgm:prSet custT="1"/>
      <dgm:spPr/>
      <dgm:t>
        <a:bodyPr/>
        <a:lstStyle/>
        <a:p>
          <a:r>
            <a:rPr lang="en-US" sz="3600" dirty="0"/>
            <a:t>Larger civilization beyond a few families</a:t>
          </a:r>
        </a:p>
      </dgm:t>
    </dgm:pt>
    <dgm:pt modelId="{816C93FC-BDF1-4683-ABBF-6E7070E0E782}" type="parTrans" cxnId="{F946C3CE-C002-4D97-8E9B-F2A3A9E043E9}">
      <dgm:prSet/>
      <dgm:spPr/>
      <dgm:t>
        <a:bodyPr/>
        <a:lstStyle/>
        <a:p>
          <a:endParaRPr lang="en-US"/>
        </a:p>
      </dgm:t>
    </dgm:pt>
    <dgm:pt modelId="{374CC842-137E-449E-A886-268693337AF7}" type="sibTrans" cxnId="{F946C3CE-C002-4D97-8E9B-F2A3A9E043E9}">
      <dgm:prSet/>
      <dgm:spPr/>
      <dgm:t>
        <a:bodyPr/>
        <a:lstStyle/>
        <a:p>
          <a:endParaRPr lang="en-US"/>
        </a:p>
      </dgm:t>
    </dgm:pt>
    <dgm:pt modelId="{B73F1C1F-9234-4282-8E20-E9676CD3367D}">
      <dgm:prSet custT="1"/>
      <dgm:spPr/>
      <dgm:t>
        <a:bodyPr/>
        <a:lstStyle/>
        <a:p>
          <a:r>
            <a:rPr lang="en-US" sz="3600" dirty="0"/>
            <a:t>Specialization and exchange vs. self-sufficiency</a:t>
          </a:r>
        </a:p>
      </dgm:t>
    </dgm:pt>
    <dgm:pt modelId="{0529EB17-3B8E-472A-9697-2772D164E921}" type="parTrans" cxnId="{70280B4C-3AA5-4EDB-A3F2-9E09971CAD94}">
      <dgm:prSet/>
      <dgm:spPr/>
      <dgm:t>
        <a:bodyPr/>
        <a:lstStyle/>
        <a:p>
          <a:endParaRPr lang="en-US"/>
        </a:p>
      </dgm:t>
    </dgm:pt>
    <dgm:pt modelId="{4D16E743-47A3-411E-A20E-9F192DCB1180}" type="sibTrans" cxnId="{70280B4C-3AA5-4EDB-A3F2-9E09971CAD94}">
      <dgm:prSet/>
      <dgm:spPr/>
      <dgm:t>
        <a:bodyPr/>
        <a:lstStyle/>
        <a:p>
          <a:endParaRPr lang="en-US"/>
        </a:p>
      </dgm:t>
    </dgm:pt>
    <dgm:pt modelId="{63505E27-D5B6-4CD1-B2F5-19C03DC638F3}">
      <dgm:prSet custT="1"/>
      <dgm:spPr/>
      <dgm:t>
        <a:bodyPr/>
        <a:lstStyle/>
        <a:p>
          <a:r>
            <a:rPr lang="en-US" sz="3600" dirty="0"/>
            <a:t>Limitations of barter: indivisibilities and double coincidence of wants requirement</a:t>
          </a:r>
        </a:p>
      </dgm:t>
    </dgm:pt>
    <dgm:pt modelId="{3FDB8319-9C5F-445A-A2ED-672DB7C047FE}" type="parTrans" cxnId="{C501519D-45C2-4313-A549-CB2987CD2733}">
      <dgm:prSet/>
      <dgm:spPr/>
      <dgm:t>
        <a:bodyPr/>
        <a:lstStyle/>
        <a:p>
          <a:endParaRPr lang="en-US"/>
        </a:p>
      </dgm:t>
    </dgm:pt>
    <dgm:pt modelId="{2F8D33F9-01CE-4148-B002-6549D26805A4}" type="sibTrans" cxnId="{C501519D-45C2-4313-A549-CB2987CD2733}">
      <dgm:prSet/>
      <dgm:spPr/>
      <dgm:t>
        <a:bodyPr/>
        <a:lstStyle/>
        <a:p>
          <a:endParaRPr lang="en-US"/>
        </a:p>
      </dgm:t>
    </dgm:pt>
    <dgm:pt modelId="{0652CB70-66AC-4798-8CAB-85E0C70C385F}" type="pres">
      <dgm:prSet presAssocID="{BD16EDC5-C1C8-4D78-A367-5F9DED0B4FD4}" presName="linear" presStyleCnt="0">
        <dgm:presLayoutVars>
          <dgm:animLvl val="lvl"/>
          <dgm:resizeHandles val="exact"/>
        </dgm:presLayoutVars>
      </dgm:prSet>
      <dgm:spPr/>
    </dgm:pt>
    <dgm:pt modelId="{A3A1CDB1-C604-48A5-9A0A-06AEA9B0FA30}" type="pres">
      <dgm:prSet presAssocID="{6FC6E7B9-A901-4F9F-AF16-362E6AB8FCEC}" presName="parentText" presStyleLbl="node1" presStyleIdx="0" presStyleCnt="3" custLinFactNeighborX="-1262" custLinFactNeighborY="28061">
        <dgm:presLayoutVars>
          <dgm:chMax val="0"/>
          <dgm:bulletEnabled val="1"/>
        </dgm:presLayoutVars>
      </dgm:prSet>
      <dgm:spPr/>
    </dgm:pt>
    <dgm:pt modelId="{A68246D1-8A72-4F95-8B5F-0E98E293CBCF}" type="pres">
      <dgm:prSet presAssocID="{374CC842-137E-449E-A886-268693337AF7}" presName="spacer" presStyleCnt="0"/>
      <dgm:spPr/>
    </dgm:pt>
    <dgm:pt modelId="{67550464-BA38-4756-9380-98871DEA4799}" type="pres">
      <dgm:prSet presAssocID="{B73F1C1F-9234-4282-8E20-E9676CD3367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D296B48-1CAC-4E72-AED2-562631AC1DE5}" type="pres">
      <dgm:prSet presAssocID="{4D16E743-47A3-411E-A20E-9F192DCB1180}" presName="spacer" presStyleCnt="0"/>
      <dgm:spPr/>
    </dgm:pt>
    <dgm:pt modelId="{27B0A8C3-9BD2-42A6-9710-6C26DC5B6AEE}" type="pres">
      <dgm:prSet presAssocID="{63505E27-D5B6-4CD1-B2F5-19C03DC638F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A53B25E-96C9-4593-B1A6-CFE354378BD1}" type="presOf" srcId="{63505E27-D5B6-4CD1-B2F5-19C03DC638F3}" destId="{27B0A8C3-9BD2-42A6-9710-6C26DC5B6AEE}" srcOrd="0" destOrd="0" presId="urn:microsoft.com/office/officeart/2005/8/layout/vList2"/>
    <dgm:cxn modelId="{70280B4C-3AA5-4EDB-A3F2-9E09971CAD94}" srcId="{BD16EDC5-C1C8-4D78-A367-5F9DED0B4FD4}" destId="{B73F1C1F-9234-4282-8E20-E9676CD3367D}" srcOrd="1" destOrd="0" parTransId="{0529EB17-3B8E-472A-9697-2772D164E921}" sibTransId="{4D16E743-47A3-411E-A20E-9F192DCB1180}"/>
    <dgm:cxn modelId="{C501519D-45C2-4313-A549-CB2987CD2733}" srcId="{BD16EDC5-C1C8-4D78-A367-5F9DED0B4FD4}" destId="{63505E27-D5B6-4CD1-B2F5-19C03DC638F3}" srcOrd="2" destOrd="0" parTransId="{3FDB8319-9C5F-445A-A2ED-672DB7C047FE}" sibTransId="{2F8D33F9-01CE-4148-B002-6549D26805A4}"/>
    <dgm:cxn modelId="{E6AC0EB6-34BC-4BDC-8223-21EFC429D019}" type="presOf" srcId="{B73F1C1F-9234-4282-8E20-E9676CD3367D}" destId="{67550464-BA38-4756-9380-98871DEA4799}" srcOrd="0" destOrd="0" presId="urn:microsoft.com/office/officeart/2005/8/layout/vList2"/>
    <dgm:cxn modelId="{F946C3CE-C002-4D97-8E9B-F2A3A9E043E9}" srcId="{BD16EDC5-C1C8-4D78-A367-5F9DED0B4FD4}" destId="{6FC6E7B9-A901-4F9F-AF16-362E6AB8FCEC}" srcOrd="0" destOrd="0" parTransId="{816C93FC-BDF1-4683-ABBF-6E7070E0E782}" sibTransId="{374CC842-137E-449E-A886-268693337AF7}"/>
    <dgm:cxn modelId="{C9A46BF1-1DBD-4B54-AE48-683664A68176}" type="presOf" srcId="{6FC6E7B9-A901-4F9F-AF16-362E6AB8FCEC}" destId="{A3A1CDB1-C604-48A5-9A0A-06AEA9B0FA30}" srcOrd="0" destOrd="0" presId="urn:microsoft.com/office/officeart/2005/8/layout/vList2"/>
    <dgm:cxn modelId="{6A06A6F6-243A-48EF-97AA-533FA1BF0629}" type="presOf" srcId="{BD16EDC5-C1C8-4D78-A367-5F9DED0B4FD4}" destId="{0652CB70-66AC-4798-8CAB-85E0C70C385F}" srcOrd="0" destOrd="0" presId="urn:microsoft.com/office/officeart/2005/8/layout/vList2"/>
    <dgm:cxn modelId="{13332012-828A-47EE-BB31-838A1CDB6ABB}" type="presParOf" srcId="{0652CB70-66AC-4798-8CAB-85E0C70C385F}" destId="{A3A1CDB1-C604-48A5-9A0A-06AEA9B0FA30}" srcOrd="0" destOrd="0" presId="urn:microsoft.com/office/officeart/2005/8/layout/vList2"/>
    <dgm:cxn modelId="{BBF9C860-451B-426E-AAD5-3386457C1F0F}" type="presParOf" srcId="{0652CB70-66AC-4798-8CAB-85E0C70C385F}" destId="{A68246D1-8A72-4F95-8B5F-0E98E293CBCF}" srcOrd="1" destOrd="0" presId="urn:microsoft.com/office/officeart/2005/8/layout/vList2"/>
    <dgm:cxn modelId="{2FCA99E1-9E69-43B8-ADD2-EC40D0A285CE}" type="presParOf" srcId="{0652CB70-66AC-4798-8CAB-85E0C70C385F}" destId="{67550464-BA38-4756-9380-98871DEA4799}" srcOrd="2" destOrd="0" presId="urn:microsoft.com/office/officeart/2005/8/layout/vList2"/>
    <dgm:cxn modelId="{389C326F-9329-415B-B1FB-A3F556A924D7}" type="presParOf" srcId="{0652CB70-66AC-4798-8CAB-85E0C70C385F}" destId="{8D296B48-1CAC-4E72-AED2-562631AC1DE5}" srcOrd="3" destOrd="0" presId="urn:microsoft.com/office/officeart/2005/8/layout/vList2"/>
    <dgm:cxn modelId="{5F02681E-9C7C-4E65-98FB-1742F5A3B8B1}" type="presParOf" srcId="{0652CB70-66AC-4798-8CAB-85E0C70C385F}" destId="{27B0A8C3-9BD2-42A6-9710-6C26DC5B6A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FFD0A9-74EC-417F-925B-29D1333792EB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1A38AB-28C0-4DF1-B7CF-EA0A75CEEB1B}">
      <dgm:prSet custT="1"/>
      <dgm:spPr/>
      <dgm:t>
        <a:bodyPr/>
        <a:lstStyle/>
        <a:p>
          <a:r>
            <a:rPr lang="en-US" sz="2800" dirty="0"/>
            <a:t>The more saleable a good, the more easily its owner can exchange it for other goods at some “price.” </a:t>
          </a:r>
        </a:p>
      </dgm:t>
    </dgm:pt>
    <dgm:pt modelId="{C8655256-D218-4563-930E-A69E3D526013}" type="parTrans" cxnId="{BD1E7C82-C9B7-4B56-BD05-8FCB4F466638}">
      <dgm:prSet/>
      <dgm:spPr/>
      <dgm:t>
        <a:bodyPr/>
        <a:lstStyle/>
        <a:p>
          <a:endParaRPr lang="en-US"/>
        </a:p>
      </dgm:t>
    </dgm:pt>
    <dgm:pt modelId="{D72247BB-9AFC-4F28-AFEB-79D48B96D33C}" type="sibTrans" cxnId="{BD1E7C82-C9B7-4B56-BD05-8FCB4F466638}">
      <dgm:prSet/>
      <dgm:spPr/>
      <dgm:t>
        <a:bodyPr/>
        <a:lstStyle/>
        <a:p>
          <a:endParaRPr lang="en-US"/>
        </a:p>
      </dgm:t>
    </dgm:pt>
    <dgm:pt modelId="{59895833-B5D4-44CA-AD33-84D418E21DAD}">
      <dgm:prSet custT="1"/>
      <dgm:spPr/>
      <dgm:t>
        <a:bodyPr/>
        <a:lstStyle/>
        <a:p>
          <a:r>
            <a:rPr lang="en-US" sz="2800" dirty="0"/>
            <a:t>Goods have different degrees of </a:t>
          </a:r>
          <a:r>
            <a:rPr lang="en-US" sz="2800" dirty="0" err="1"/>
            <a:t>saleability</a:t>
          </a:r>
          <a:r>
            <a:rPr lang="en-US" sz="2800" dirty="0"/>
            <a:t>. </a:t>
          </a:r>
        </a:p>
      </dgm:t>
    </dgm:pt>
    <dgm:pt modelId="{4082EF26-5C10-40D5-93E2-CAB690F4D652}" type="parTrans" cxnId="{73D8C04C-A363-41AB-8CD0-A6692E415631}">
      <dgm:prSet/>
      <dgm:spPr/>
      <dgm:t>
        <a:bodyPr/>
        <a:lstStyle/>
        <a:p>
          <a:endParaRPr lang="en-US"/>
        </a:p>
      </dgm:t>
    </dgm:pt>
    <dgm:pt modelId="{E0A15E44-98A4-4429-8071-AAF8925C150B}" type="sibTrans" cxnId="{73D8C04C-A363-41AB-8CD0-A6692E415631}">
      <dgm:prSet/>
      <dgm:spPr/>
      <dgm:t>
        <a:bodyPr/>
        <a:lstStyle/>
        <a:p>
          <a:endParaRPr lang="en-US"/>
        </a:p>
      </dgm:t>
    </dgm:pt>
    <dgm:pt modelId="{7FEB76F8-4703-4A52-97CA-0F95FD5A9EB3}">
      <dgm:prSet custT="1"/>
      <dgm:spPr/>
      <dgm:t>
        <a:bodyPr/>
        <a:lstStyle/>
        <a:p>
          <a:r>
            <a:rPr lang="en-US" sz="2800" dirty="0"/>
            <a:t>Trade for a good not desired, so long as it is more saleable than the good given up. </a:t>
          </a:r>
        </a:p>
      </dgm:t>
    </dgm:pt>
    <dgm:pt modelId="{6333A934-899B-43FE-B817-C71FF14709E0}" type="parTrans" cxnId="{BF1C3635-088F-4E3D-9B18-CE3F2A48C3E1}">
      <dgm:prSet/>
      <dgm:spPr/>
      <dgm:t>
        <a:bodyPr/>
        <a:lstStyle/>
        <a:p>
          <a:endParaRPr lang="en-US"/>
        </a:p>
      </dgm:t>
    </dgm:pt>
    <dgm:pt modelId="{2DFC6781-173C-4E79-B9B8-CD0EF3CA09F2}" type="sibTrans" cxnId="{BF1C3635-088F-4E3D-9B18-CE3F2A48C3E1}">
      <dgm:prSet/>
      <dgm:spPr/>
      <dgm:t>
        <a:bodyPr/>
        <a:lstStyle/>
        <a:p>
          <a:endParaRPr lang="en-US"/>
        </a:p>
      </dgm:t>
    </dgm:pt>
    <dgm:pt modelId="{D85E8BBF-7932-40DF-8EB2-DE27B8843E66}">
      <dgm:prSet custT="1"/>
      <dgm:spPr/>
      <dgm:t>
        <a:bodyPr/>
        <a:lstStyle/>
        <a:p>
          <a:r>
            <a:rPr lang="en-US" sz="2800" dirty="0"/>
            <a:t>The demand for the more saleable good has a new component, not just for consumption but also for use in exchange.</a:t>
          </a:r>
        </a:p>
      </dgm:t>
    </dgm:pt>
    <dgm:pt modelId="{6B61D5B0-1CE3-46C2-932D-8AD59F534057}" type="parTrans" cxnId="{C9B83BB8-307B-462D-8572-732BC4299D2E}">
      <dgm:prSet/>
      <dgm:spPr/>
      <dgm:t>
        <a:bodyPr/>
        <a:lstStyle/>
        <a:p>
          <a:endParaRPr lang="en-US"/>
        </a:p>
      </dgm:t>
    </dgm:pt>
    <dgm:pt modelId="{FC7A1E4C-4021-47C5-BEA9-4DE980752A6F}" type="sibTrans" cxnId="{C9B83BB8-307B-462D-8572-732BC4299D2E}">
      <dgm:prSet/>
      <dgm:spPr/>
      <dgm:t>
        <a:bodyPr/>
        <a:lstStyle/>
        <a:p>
          <a:endParaRPr lang="en-US"/>
        </a:p>
      </dgm:t>
    </dgm:pt>
    <dgm:pt modelId="{EE93EAFC-EC97-43D1-B59C-2EDCF3138873}" type="pres">
      <dgm:prSet presAssocID="{D3FFD0A9-74EC-417F-925B-29D1333792EB}" presName="vert0" presStyleCnt="0">
        <dgm:presLayoutVars>
          <dgm:dir/>
          <dgm:animOne val="branch"/>
          <dgm:animLvl val="lvl"/>
        </dgm:presLayoutVars>
      </dgm:prSet>
      <dgm:spPr/>
    </dgm:pt>
    <dgm:pt modelId="{C2444922-3459-4ADD-BB56-0FA22227D770}" type="pres">
      <dgm:prSet presAssocID="{961A38AB-28C0-4DF1-B7CF-EA0A75CEEB1B}" presName="thickLine" presStyleLbl="alignNode1" presStyleIdx="0" presStyleCnt="4"/>
      <dgm:spPr/>
    </dgm:pt>
    <dgm:pt modelId="{3B0C78DB-8B71-48F5-8BD8-CD9BCF5BF2FE}" type="pres">
      <dgm:prSet presAssocID="{961A38AB-28C0-4DF1-B7CF-EA0A75CEEB1B}" presName="horz1" presStyleCnt="0"/>
      <dgm:spPr/>
    </dgm:pt>
    <dgm:pt modelId="{15129BAC-2A9B-418D-9721-FBF86F86284D}" type="pres">
      <dgm:prSet presAssocID="{961A38AB-28C0-4DF1-B7CF-EA0A75CEEB1B}" presName="tx1" presStyleLbl="revTx" presStyleIdx="0" presStyleCnt="4"/>
      <dgm:spPr/>
    </dgm:pt>
    <dgm:pt modelId="{C42AD1B8-01B4-465D-8FD2-87FFC18357BB}" type="pres">
      <dgm:prSet presAssocID="{961A38AB-28C0-4DF1-B7CF-EA0A75CEEB1B}" presName="vert1" presStyleCnt="0"/>
      <dgm:spPr/>
    </dgm:pt>
    <dgm:pt modelId="{E6D12AA1-49FD-41EE-9F2F-748D5391CD3D}" type="pres">
      <dgm:prSet presAssocID="{59895833-B5D4-44CA-AD33-84D418E21DAD}" presName="thickLine" presStyleLbl="alignNode1" presStyleIdx="1" presStyleCnt="4"/>
      <dgm:spPr/>
    </dgm:pt>
    <dgm:pt modelId="{F7848A41-3B2B-45FC-83D3-C4D8DDB3D9DB}" type="pres">
      <dgm:prSet presAssocID="{59895833-B5D4-44CA-AD33-84D418E21DAD}" presName="horz1" presStyleCnt="0"/>
      <dgm:spPr/>
    </dgm:pt>
    <dgm:pt modelId="{99FA91AA-7E65-4142-8CEB-6FE02276005D}" type="pres">
      <dgm:prSet presAssocID="{59895833-B5D4-44CA-AD33-84D418E21DAD}" presName="tx1" presStyleLbl="revTx" presStyleIdx="1" presStyleCnt="4"/>
      <dgm:spPr/>
    </dgm:pt>
    <dgm:pt modelId="{AC683897-D657-4D4F-BCE3-C5260701AB47}" type="pres">
      <dgm:prSet presAssocID="{59895833-B5D4-44CA-AD33-84D418E21DAD}" presName="vert1" presStyleCnt="0"/>
      <dgm:spPr/>
    </dgm:pt>
    <dgm:pt modelId="{7AE66A30-B8B5-437B-A763-38D200932907}" type="pres">
      <dgm:prSet presAssocID="{7FEB76F8-4703-4A52-97CA-0F95FD5A9EB3}" presName="thickLine" presStyleLbl="alignNode1" presStyleIdx="2" presStyleCnt="4"/>
      <dgm:spPr/>
    </dgm:pt>
    <dgm:pt modelId="{F0643E8B-0BEF-433C-A2B7-26963E9267D1}" type="pres">
      <dgm:prSet presAssocID="{7FEB76F8-4703-4A52-97CA-0F95FD5A9EB3}" presName="horz1" presStyleCnt="0"/>
      <dgm:spPr/>
    </dgm:pt>
    <dgm:pt modelId="{96E1AA07-E056-4F7C-A181-9DAAF4340577}" type="pres">
      <dgm:prSet presAssocID="{7FEB76F8-4703-4A52-97CA-0F95FD5A9EB3}" presName="tx1" presStyleLbl="revTx" presStyleIdx="2" presStyleCnt="4"/>
      <dgm:spPr/>
    </dgm:pt>
    <dgm:pt modelId="{12BE758E-A226-4207-B7E3-49DA94C04189}" type="pres">
      <dgm:prSet presAssocID="{7FEB76F8-4703-4A52-97CA-0F95FD5A9EB3}" presName="vert1" presStyleCnt="0"/>
      <dgm:spPr/>
    </dgm:pt>
    <dgm:pt modelId="{9AC3551F-6B57-4D83-89E4-C0643758D311}" type="pres">
      <dgm:prSet presAssocID="{D85E8BBF-7932-40DF-8EB2-DE27B8843E66}" presName="thickLine" presStyleLbl="alignNode1" presStyleIdx="3" presStyleCnt="4"/>
      <dgm:spPr/>
    </dgm:pt>
    <dgm:pt modelId="{F4E6C1E5-2362-4ADB-B73D-25326E0BA63F}" type="pres">
      <dgm:prSet presAssocID="{D85E8BBF-7932-40DF-8EB2-DE27B8843E66}" presName="horz1" presStyleCnt="0"/>
      <dgm:spPr/>
    </dgm:pt>
    <dgm:pt modelId="{1A9D85F6-B9D9-4D7A-A6CB-FD40456C41FC}" type="pres">
      <dgm:prSet presAssocID="{D85E8BBF-7932-40DF-8EB2-DE27B8843E66}" presName="tx1" presStyleLbl="revTx" presStyleIdx="3" presStyleCnt="4"/>
      <dgm:spPr/>
    </dgm:pt>
    <dgm:pt modelId="{55F6C157-1A7A-4A30-B2EC-FA7E4B3C0A58}" type="pres">
      <dgm:prSet presAssocID="{D85E8BBF-7932-40DF-8EB2-DE27B8843E66}" presName="vert1" presStyleCnt="0"/>
      <dgm:spPr/>
    </dgm:pt>
  </dgm:ptLst>
  <dgm:cxnLst>
    <dgm:cxn modelId="{6B8F5805-1687-460D-B898-43BE113BEC45}" type="presOf" srcId="{D3FFD0A9-74EC-417F-925B-29D1333792EB}" destId="{EE93EAFC-EC97-43D1-B59C-2EDCF3138873}" srcOrd="0" destOrd="0" presId="urn:microsoft.com/office/officeart/2008/layout/LinedList"/>
    <dgm:cxn modelId="{3BD9160E-8050-420B-BC7C-25B25ED2E943}" type="presOf" srcId="{59895833-B5D4-44CA-AD33-84D418E21DAD}" destId="{99FA91AA-7E65-4142-8CEB-6FE02276005D}" srcOrd="0" destOrd="0" presId="urn:microsoft.com/office/officeart/2008/layout/LinedList"/>
    <dgm:cxn modelId="{BF1C3635-088F-4E3D-9B18-CE3F2A48C3E1}" srcId="{D3FFD0A9-74EC-417F-925B-29D1333792EB}" destId="{7FEB76F8-4703-4A52-97CA-0F95FD5A9EB3}" srcOrd="2" destOrd="0" parTransId="{6333A934-899B-43FE-B817-C71FF14709E0}" sibTransId="{2DFC6781-173C-4E79-B9B8-CD0EF3CA09F2}"/>
    <dgm:cxn modelId="{151FE946-6DFB-45D8-8016-1E9892E8F667}" type="presOf" srcId="{961A38AB-28C0-4DF1-B7CF-EA0A75CEEB1B}" destId="{15129BAC-2A9B-418D-9721-FBF86F86284D}" srcOrd="0" destOrd="0" presId="urn:microsoft.com/office/officeart/2008/layout/LinedList"/>
    <dgm:cxn modelId="{73D8C04C-A363-41AB-8CD0-A6692E415631}" srcId="{D3FFD0A9-74EC-417F-925B-29D1333792EB}" destId="{59895833-B5D4-44CA-AD33-84D418E21DAD}" srcOrd="1" destOrd="0" parTransId="{4082EF26-5C10-40D5-93E2-CAB690F4D652}" sibTransId="{E0A15E44-98A4-4429-8071-AAF8925C150B}"/>
    <dgm:cxn modelId="{BD1E7C82-C9B7-4B56-BD05-8FCB4F466638}" srcId="{D3FFD0A9-74EC-417F-925B-29D1333792EB}" destId="{961A38AB-28C0-4DF1-B7CF-EA0A75CEEB1B}" srcOrd="0" destOrd="0" parTransId="{C8655256-D218-4563-930E-A69E3D526013}" sibTransId="{D72247BB-9AFC-4F28-AFEB-79D48B96D33C}"/>
    <dgm:cxn modelId="{1CD78DAF-F217-4A67-AF45-70AA4318498A}" type="presOf" srcId="{7FEB76F8-4703-4A52-97CA-0F95FD5A9EB3}" destId="{96E1AA07-E056-4F7C-A181-9DAAF4340577}" srcOrd="0" destOrd="0" presId="urn:microsoft.com/office/officeart/2008/layout/LinedList"/>
    <dgm:cxn modelId="{C9B83BB8-307B-462D-8572-732BC4299D2E}" srcId="{D3FFD0A9-74EC-417F-925B-29D1333792EB}" destId="{D85E8BBF-7932-40DF-8EB2-DE27B8843E66}" srcOrd="3" destOrd="0" parTransId="{6B61D5B0-1CE3-46C2-932D-8AD59F534057}" sibTransId="{FC7A1E4C-4021-47C5-BEA9-4DE980752A6F}"/>
    <dgm:cxn modelId="{6009EEBA-ED62-4DF8-9B49-3A9435110024}" type="presOf" srcId="{D85E8BBF-7932-40DF-8EB2-DE27B8843E66}" destId="{1A9D85F6-B9D9-4D7A-A6CB-FD40456C41FC}" srcOrd="0" destOrd="0" presId="urn:microsoft.com/office/officeart/2008/layout/LinedList"/>
    <dgm:cxn modelId="{9E9FB5D1-BA07-4509-925B-ECB4C68EEFE5}" type="presParOf" srcId="{EE93EAFC-EC97-43D1-B59C-2EDCF3138873}" destId="{C2444922-3459-4ADD-BB56-0FA22227D770}" srcOrd="0" destOrd="0" presId="urn:microsoft.com/office/officeart/2008/layout/LinedList"/>
    <dgm:cxn modelId="{3B22DD28-0A8D-4A6C-9494-E70C9E63D4E4}" type="presParOf" srcId="{EE93EAFC-EC97-43D1-B59C-2EDCF3138873}" destId="{3B0C78DB-8B71-48F5-8BD8-CD9BCF5BF2FE}" srcOrd="1" destOrd="0" presId="urn:microsoft.com/office/officeart/2008/layout/LinedList"/>
    <dgm:cxn modelId="{3DE70516-4466-44E9-B76F-2A1B484C9CF4}" type="presParOf" srcId="{3B0C78DB-8B71-48F5-8BD8-CD9BCF5BF2FE}" destId="{15129BAC-2A9B-418D-9721-FBF86F86284D}" srcOrd="0" destOrd="0" presId="urn:microsoft.com/office/officeart/2008/layout/LinedList"/>
    <dgm:cxn modelId="{402A6930-3586-4047-ACDE-67C1D2379BEA}" type="presParOf" srcId="{3B0C78DB-8B71-48F5-8BD8-CD9BCF5BF2FE}" destId="{C42AD1B8-01B4-465D-8FD2-87FFC18357BB}" srcOrd="1" destOrd="0" presId="urn:microsoft.com/office/officeart/2008/layout/LinedList"/>
    <dgm:cxn modelId="{4F6EA74F-9D69-4C1F-BEB5-DDD109B778A7}" type="presParOf" srcId="{EE93EAFC-EC97-43D1-B59C-2EDCF3138873}" destId="{E6D12AA1-49FD-41EE-9F2F-748D5391CD3D}" srcOrd="2" destOrd="0" presId="urn:microsoft.com/office/officeart/2008/layout/LinedList"/>
    <dgm:cxn modelId="{D125035D-0E63-49F9-991F-D4E77EA2EDA7}" type="presParOf" srcId="{EE93EAFC-EC97-43D1-B59C-2EDCF3138873}" destId="{F7848A41-3B2B-45FC-83D3-C4D8DDB3D9DB}" srcOrd="3" destOrd="0" presId="urn:microsoft.com/office/officeart/2008/layout/LinedList"/>
    <dgm:cxn modelId="{09F0A95B-7C33-4A3A-B054-2427DAA3EA5F}" type="presParOf" srcId="{F7848A41-3B2B-45FC-83D3-C4D8DDB3D9DB}" destId="{99FA91AA-7E65-4142-8CEB-6FE02276005D}" srcOrd="0" destOrd="0" presId="urn:microsoft.com/office/officeart/2008/layout/LinedList"/>
    <dgm:cxn modelId="{5E34739F-D2F4-4A05-B7D6-D35709098663}" type="presParOf" srcId="{F7848A41-3B2B-45FC-83D3-C4D8DDB3D9DB}" destId="{AC683897-D657-4D4F-BCE3-C5260701AB47}" srcOrd="1" destOrd="0" presId="urn:microsoft.com/office/officeart/2008/layout/LinedList"/>
    <dgm:cxn modelId="{64EB7D68-F60D-4A12-9C19-6DE2AFB766D3}" type="presParOf" srcId="{EE93EAFC-EC97-43D1-B59C-2EDCF3138873}" destId="{7AE66A30-B8B5-437B-A763-38D200932907}" srcOrd="4" destOrd="0" presId="urn:microsoft.com/office/officeart/2008/layout/LinedList"/>
    <dgm:cxn modelId="{43F4E43F-89BE-4821-92E1-2A0391909DF5}" type="presParOf" srcId="{EE93EAFC-EC97-43D1-B59C-2EDCF3138873}" destId="{F0643E8B-0BEF-433C-A2B7-26963E9267D1}" srcOrd="5" destOrd="0" presId="urn:microsoft.com/office/officeart/2008/layout/LinedList"/>
    <dgm:cxn modelId="{E0371E5F-351E-43D4-BF85-0EB68FFC09AE}" type="presParOf" srcId="{F0643E8B-0BEF-433C-A2B7-26963E9267D1}" destId="{96E1AA07-E056-4F7C-A181-9DAAF4340577}" srcOrd="0" destOrd="0" presId="urn:microsoft.com/office/officeart/2008/layout/LinedList"/>
    <dgm:cxn modelId="{F3A891AC-9C93-4019-98B3-FF7B7F16E3C5}" type="presParOf" srcId="{F0643E8B-0BEF-433C-A2B7-26963E9267D1}" destId="{12BE758E-A226-4207-B7E3-49DA94C04189}" srcOrd="1" destOrd="0" presId="urn:microsoft.com/office/officeart/2008/layout/LinedList"/>
    <dgm:cxn modelId="{C6C08691-EC9D-4566-84A0-7553D295D228}" type="presParOf" srcId="{EE93EAFC-EC97-43D1-B59C-2EDCF3138873}" destId="{9AC3551F-6B57-4D83-89E4-C0643758D311}" srcOrd="6" destOrd="0" presId="urn:microsoft.com/office/officeart/2008/layout/LinedList"/>
    <dgm:cxn modelId="{4C0FA241-4629-4A6E-9FD1-0DD271E4E354}" type="presParOf" srcId="{EE93EAFC-EC97-43D1-B59C-2EDCF3138873}" destId="{F4E6C1E5-2362-4ADB-B73D-25326E0BA63F}" srcOrd="7" destOrd="0" presId="urn:microsoft.com/office/officeart/2008/layout/LinedList"/>
    <dgm:cxn modelId="{08509086-E3C7-41A7-A6F2-74AFA09932AD}" type="presParOf" srcId="{F4E6C1E5-2362-4ADB-B73D-25326E0BA63F}" destId="{1A9D85F6-B9D9-4D7A-A6CB-FD40456C41FC}" srcOrd="0" destOrd="0" presId="urn:microsoft.com/office/officeart/2008/layout/LinedList"/>
    <dgm:cxn modelId="{E3D64C2E-608B-456A-B3F5-04610ED3AB6A}" type="presParOf" srcId="{F4E6C1E5-2362-4ADB-B73D-25326E0BA63F}" destId="{55F6C157-1A7A-4A30-B2EC-FA7E4B3C0A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EC821A-D8C6-4075-A76F-02A4BB97DB7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342BBB-C98E-4AF6-BDAB-8B14444B98D8}">
      <dgm:prSet/>
      <dgm:spPr/>
      <dgm:t>
        <a:bodyPr/>
        <a:lstStyle/>
        <a:p>
          <a:r>
            <a:rPr lang="en-US"/>
            <a:t>Divisible</a:t>
          </a:r>
        </a:p>
      </dgm:t>
    </dgm:pt>
    <dgm:pt modelId="{090CD7C8-B38D-4E82-AB35-2FCFB0C21E96}" type="parTrans" cxnId="{A86C7905-F871-4B16-B9E9-CD8A86A8F983}">
      <dgm:prSet/>
      <dgm:spPr/>
      <dgm:t>
        <a:bodyPr/>
        <a:lstStyle/>
        <a:p>
          <a:endParaRPr lang="en-US"/>
        </a:p>
      </dgm:t>
    </dgm:pt>
    <dgm:pt modelId="{1637C392-AD8D-461F-9FBC-88696CC2974A}" type="sibTrans" cxnId="{A86C7905-F871-4B16-B9E9-CD8A86A8F983}">
      <dgm:prSet/>
      <dgm:spPr/>
      <dgm:t>
        <a:bodyPr/>
        <a:lstStyle/>
        <a:p>
          <a:endParaRPr lang="en-US"/>
        </a:p>
      </dgm:t>
    </dgm:pt>
    <dgm:pt modelId="{FC115ABF-F097-4458-AF2E-CA07AE5C45B2}">
      <dgm:prSet/>
      <dgm:spPr/>
      <dgm:t>
        <a:bodyPr/>
        <a:lstStyle/>
        <a:p>
          <a:r>
            <a:rPr lang="en-US"/>
            <a:t>Durable</a:t>
          </a:r>
        </a:p>
      </dgm:t>
    </dgm:pt>
    <dgm:pt modelId="{2435E04F-19C3-49E8-B1DE-1106BE6554E9}" type="parTrans" cxnId="{824C4AD8-0036-49BF-B62B-A35FAF6686BA}">
      <dgm:prSet/>
      <dgm:spPr/>
      <dgm:t>
        <a:bodyPr/>
        <a:lstStyle/>
        <a:p>
          <a:endParaRPr lang="en-US"/>
        </a:p>
      </dgm:t>
    </dgm:pt>
    <dgm:pt modelId="{DF2870B4-8B95-4914-AC2E-EE02BF634EE7}" type="sibTrans" cxnId="{824C4AD8-0036-49BF-B62B-A35FAF6686BA}">
      <dgm:prSet/>
      <dgm:spPr/>
      <dgm:t>
        <a:bodyPr/>
        <a:lstStyle/>
        <a:p>
          <a:endParaRPr lang="en-US"/>
        </a:p>
      </dgm:t>
    </dgm:pt>
    <dgm:pt modelId="{0811EC14-74DC-4E47-BAE0-288377B759ED}">
      <dgm:prSet/>
      <dgm:spPr/>
      <dgm:t>
        <a:bodyPr/>
        <a:lstStyle/>
        <a:p>
          <a:r>
            <a:rPr lang="en-US"/>
            <a:t>Transportable</a:t>
          </a:r>
        </a:p>
      </dgm:t>
    </dgm:pt>
    <dgm:pt modelId="{C1A12061-BD2B-447F-95A8-8036F93BFD76}" type="parTrans" cxnId="{E052E169-64F7-45F4-944E-76AD141A6B5D}">
      <dgm:prSet/>
      <dgm:spPr/>
      <dgm:t>
        <a:bodyPr/>
        <a:lstStyle/>
        <a:p>
          <a:endParaRPr lang="en-US"/>
        </a:p>
      </dgm:t>
    </dgm:pt>
    <dgm:pt modelId="{5B0CF2D8-BC77-41A8-9AC1-FC106643B77A}" type="sibTrans" cxnId="{E052E169-64F7-45F4-944E-76AD141A6B5D}">
      <dgm:prSet/>
      <dgm:spPr/>
      <dgm:t>
        <a:bodyPr/>
        <a:lstStyle/>
        <a:p>
          <a:endParaRPr lang="en-US"/>
        </a:p>
      </dgm:t>
    </dgm:pt>
    <dgm:pt modelId="{6F3E1C58-800C-460D-B785-2A45598A302B}">
      <dgm:prSet/>
      <dgm:spPr/>
      <dgm:t>
        <a:bodyPr/>
        <a:lstStyle/>
        <a:p>
          <a:r>
            <a:rPr lang="en-US"/>
            <a:t>Scarce</a:t>
          </a:r>
        </a:p>
      </dgm:t>
    </dgm:pt>
    <dgm:pt modelId="{36CD23CE-5A08-4755-ACC8-4CD02BF89AC1}" type="parTrans" cxnId="{5D2BF4A4-BD3D-4C71-A730-32F21A00312F}">
      <dgm:prSet/>
      <dgm:spPr/>
      <dgm:t>
        <a:bodyPr/>
        <a:lstStyle/>
        <a:p>
          <a:endParaRPr lang="en-US"/>
        </a:p>
      </dgm:t>
    </dgm:pt>
    <dgm:pt modelId="{788A1C3E-EA1D-470B-B685-D8229CD0CEC8}" type="sibTrans" cxnId="{5D2BF4A4-BD3D-4C71-A730-32F21A00312F}">
      <dgm:prSet/>
      <dgm:spPr/>
      <dgm:t>
        <a:bodyPr/>
        <a:lstStyle/>
        <a:p>
          <a:endParaRPr lang="en-US"/>
        </a:p>
      </dgm:t>
    </dgm:pt>
    <dgm:pt modelId="{772E15DF-F06A-4B30-BF39-3206AC53176A}">
      <dgm:prSet/>
      <dgm:spPr/>
      <dgm:t>
        <a:bodyPr/>
        <a:lstStyle/>
        <a:p>
          <a:r>
            <a:rPr lang="en-US"/>
            <a:t>Fungible</a:t>
          </a:r>
        </a:p>
      </dgm:t>
    </dgm:pt>
    <dgm:pt modelId="{2EBAED11-E1BD-4901-A1C1-4017006AC8CF}" type="parTrans" cxnId="{616CBF9B-08CA-4428-A424-38BC25EBBA59}">
      <dgm:prSet/>
      <dgm:spPr/>
      <dgm:t>
        <a:bodyPr/>
        <a:lstStyle/>
        <a:p>
          <a:endParaRPr lang="en-US"/>
        </a:p>
      </dgm:t>
    </dgm:pt>
    <dgm:pt modelId="{82D31793-947D-4D10-8C79-B80802BF5D99}" type="sibTrans" cxnId="{616CBF9B-08CA-4428-A424-38BC25EBBA59}">
      <dgm:prSet/>
      <dgm:spPr/>
      <dgm:t>
        <a:bodyPr/>
        <a:lstStyle/>
        <a:p>
          <a:endParaRPr lang="en-US"/>
        </a:p>
      </dgm:t>
    </dgm:pt>
    <dgm:pt modelId="{810AFAC7-FD6E-4343-AB31-0A2B849D2AA0}" type="pres">
      <dgm:prSet presAssocID="{34EC821A-D8C6-4075-A76F-02A4BB97DB7A}" presName="vert0" presStyleCnt="0">
        <dgm:presLayoutVars>
          <dgm:dir/>
          <dgm:animOne val="branch"/>
          <dgm:animLvl val="lvl"/>
        </dgm:presLayoutVars>
      </dgm:prSet>
      <dgm:spPr/>
    </dgm:pt>
    <dgm:pt modelId="{AB847B9E-648C-40D3-914F-8726545F385F}" type="pres">
      <dgm:prSet presAssocID="{4C342BBB-C98E-4AF6-BDAB-8B14444B98D8}" presName="thickLine" presStyleLbl="alignNode1" presStyleIdx="0" presStyleCnt="5"/>
      <dgm:spPr/>
    </dgm:pt>
    <dgm:pt modelId="{7A07047E-406A-4000-8341-75CC3651DB8A}" type="pres">
      <dgm:prSet presAssocID="{4C342BBB-C98E-4AF6-BDAB-8B14444B98D8}" presName="horz1" presStyleCnt="0"/>
      <dgm:spPr/>
    </dgm:pt>
    <dgm:pt modelId="{1E3C6E0F-0299-4F0D-AFB4-66B74402B15F}" type="pres">
      <dgm:prSet presAssocID="{4C342BBB-C98E-4AF6-BDAB-8B14444B98D8}" presName="tx1" presStyleLbl="revTx" presStyleIdx="0" presStyleCnt="5"/>
      <dgm:spPr/>
    </dgm:pt>
    <dgm:pt modelId="{2D363163-F1CC-4334-8FEB-2EC8B94885B4}" type="pres">
      <dgm:prSet presAssocID="{4C342BBB-C98E-4AF6-BDAB-8B14444B98D8}" presName="vert1" presStyleCnt="0"/>
      <dgm:spPr/>
    </dgm:pt>
    <dgm:pt modelId="{E5FDE039-D4FF-4475-9567-1E96C7B1489A}" type="pres">
      <dgm:prSet presAssocID="{FC115ABF-F097-4458-AF2E-CA07AE5C45B2}" presName="thickLine" presStyleLbl="alignNode1" presStyleIdx="1" presStyleCnt="5"/>
      <dgm:spPr/>
    </dgm:pt>
    <dgm:pt modelId="{A49F2434-9AEC-4A37-8909-1552EB761FC9}" type="pres">
      <dgm:prSet presAssocID="{FC115ABF-F097-4458-AF2E-CA07AE5C45B2}" presName="horz1" presStyleCnt="0"/>
      <dgm:spPr/>
    </dgm:pt>
    <dgm:pt modelId="{7B5B284A-4326-4C8D-B503-167766DDCBB8}" type="pres">
      <dgm:prSet presAssocID="{FC115ABF-F097-4458-AF2E-CA07AE5C45B2}" presName="tx1" presStyleLbl="revTx" presStyleIdx="1" presStyleCnt="5"/>
      <dgm:spPr/>
    </dgm:pt>
    <dgm:pt modelId="{6BF0B689-C2A8-4C79-B5A8-AC46225EDD4E}" type="pres">
      <dgm:prSet presAssocID="{FC115ABF-F097-4458-AF2E-CA07AE5C45B2}" presName="vert1" presStyleCnt="0"/>
      <dgm:spPr/>
    </dgm:pt>
    <dgm:pt modelId="{26931DD1-38AC-43B4-80A9-7EC6CCFD6DA0}" type="pres">
      <dgm:prSet presAssocID="{0811EC14-74DC-4E47-BAE0-288377B759ED}" presName="thickLine" presStyleLbl="alignNode1" presStyleIdx="2" presStyleCnt="5"/>
      <dgm:spPr/>
    </dgm:pt>
    <dgm:pt modelId="{C7ADA0D3-B34E-4E60-AEAE-4FC5B899ECB4}" type="pres">
      <dgm:prSet presAssocID="{0811EC14-74DC-4E47-BAE0-288377B759ED}" presName="horz1" presStyleCnt="0"/>
      <dgm:spPr/>
    </dgm:pt>
    <dgm:pt modelId="{2A9E616A-2EC3-4F3E-BCB5-8FD738988FEE}" type="pres">
      <dgm:prSet presAssocID="{0811EC14-74DC-4E47-BAE0-288377B759ED}" presName="tx1" presStyleLbl="revTx" presStyleIdx="2" presStyleCnt="5"/>
      <dgm:spPr/>
    </dgm:pt>
    <dgm:pt modelId="{0834ED78-08D7-4658-9450-2481F539D2B0}" type="pres">
      <dgm:prSet presAssocID="{0811EC14-74DC-4E47-BAE0-288377B759ED}" presName="vert1" presStyleCnt="0"/>
      <dgm:spPr/>
    </dgm:pt>
    <dgm:pt modelId="{9AB947BF-F788-4D1F-A592-AD730EB1BD24}" type="pres">
      <dgm:prSet presAssocID="{6F3E1C58-800C-460D-B785-2A45598A302B}" presName="thickLine" presStyleLbl="alignNode1" presStyleIdx="3" presStyleCnt="5"/>
      <dgm:spPr/>
    </dgm:pt>
    <dgm:pt modelId="{FAE14684-464C-496E-B5F7-86E662C78AF0}" type="pres">
      <dgm:prSet presAssocID="{6F3E1C58-800C-460D-B785-2A45598A302B}" presName="horz1" presStyleCnt="0"/>
      <dgm:spPr/>
    </dgm:pt>
    <dgm:pt modelId="{5B800DC6-E766-4EE2-A0FC-139227924609}" type="pres">
      <dgm:prSet presAssocID="{6F3E1C58-800C-460D-B785-2A45598A302B}" presName="tx1" presStyleLbl="revTx" presStyleIdx="3" presStyleCnt="5"/>
      <dgm:spPr/>
    </dgm:pt>
    <dgm:pt modelId="{AC8F9154-EED7-4361-B203-458144F1D1F8}" type="pres">
      <dgm:prSet presAssocID="{6F3E1C58-800C-460D-B785-2A45598A302B}" presName="vert1" presStyleCnt="0"/>
      <dgm:spPr/>
    </dgm:pt>
    <dgm:pt modelId="{10F90468-4BA0-48F4-B369-464C0211228E}" type="pres">
      <dgm:prSet presAssocID="{772E15DF-F06A-4B30-BF39-3206AC53176A}" presName="thickLine" presStyleLbl="alignNode1" presStyleIdx="4" presStyleCnt="5"/>
      <dgm:spPr/>
    </dgm:pt>
    <dgm:pt modelId="{B236FCE3-550C-4DE8-9C47-F5C8164CC694}" type="pres">
      <dgm:prSet presAssocID="{772E15DF-F06A-4B30-BF39-3206AC53176A}" presName="horz1" presStyleCnt="0"/>
      <dgm:spPr/>
    </dgm:pt>
    <dgm:pt modelId="{5DA5F509-80B1-440A-8F2A-0F48639FA167}" type="pres">
      <dgm:prSet presAssocID="{772E15DF-F06A-4B30-BF39-3206AC53176A}" presName="tx1" presStyleLbl="revTx" presStyleIdx="4" presStyleCnt="5"/>
      <dgm:spPr/>
    </dgm:pt>
    <dgm:pt modelId="{AC15F78C-010E-482C-A139-AB1F51243C7F}" type="pres">
      <dgm:prSet presAssocID="{772E15DF-F06A-4B30-BF39-3206AC53176A}" presName="vert1" presStyleCnt="0"/>
      <dgm:spPr/>
    </dgm:pt>
  </dgm:ptLst>
  <dgm:cxnLst>
    <dgm:cxn modelId="{A86C7905-F871-4B16-B9E9-CD8A86A8F983}" srcId="{34EC821A-D8C6-4075-A76F-02A4BB97DB7A}" destId="{4C342BBB-C98E-4AF6-BDAB-8B14444B98D8}" srcOrd="0" destOrd="0" parTransId="{090CD7C8-B38D-4E82-AB35-2FCFB0C21E96}" sibTransId="{1637C392-AD8D-461F-9FBC-88696CC2974A}"/>
    <dgm:cxn modelId="{9E611B18-11FC-4AE1-B9E3-A634E4CD9478}" type="presOf" srcId="{FC115ABF-F097-4458-AF2E-CA07AE5C45B2}" destId="{7B5B284A-4326-4C8D-B503-167766DDCBB8}" srcOrd="0" destOrd="0" presId="urn:microsoft.com/office/officeart/2008/layout/LinedList"/>
    <dgm:cxn modelId="{9FD1B436-DBD8-4EF1-AB17-4B1342AD6AC7}" type="presOf" srcId="{4C342BBB-C98E-4AF6-BDAB-8B14444B98D8}" destId="{1E3C6E0F-0299-4F0D-AFB4-66B74402B15F}" srcOrd="0" destOrd="0" presId="urn:microsoft.com/office/officeart/2008/layout/LinedList"/>
    <dgm:cxn modelId="{CE635D45-3B93-4CBE-9B26-43780E77DC12}" type="presOf" srcId="{0811EC14-74DC-4E47-BAE0-288377B759ED}" destId="{2A9E616A-2EC3-4F3E-BCB5-8FD738988FEE}" srcOrd="0" destOrd="0" presId="urn:microsoft.com/office/officeart/2008/layout/LinedList"/>
    <dgm:cxn modelId="{E052E169-64F7-45F4-944E-76AD141A6B5D}" srcId="{34EC821A-D8C6-4075-A76F-02A4BB97DB7A}" destId="{0811EC14-74DC-4E47-BAE0-288377B759ED}" srcOrd="2" destOrd="0" parTransId="{C1A12061-BD2B-447F-95A8-8036F93BFD76}" sibTransId="{5B0CF2D8-BC77-41A8-9AC1-FC106643B77A}"/>
    <dgm:cxn modelId="{3A58CB4A-0A09-4FAE-BDC1-30EFD2E03425}" type="presOf" srcId="{772E15DF-F06A-4B30-BF39-3206AC53176A}" destId="{5DA5F509-80B1-440A-8F2A-0F48639FA167}" srcOrd="0" destOrd="0" presId="urn:microsoft.com/office/officeart/2008/layout/LinedList"/>
    <dgm:cxn modelId="{68504785-E464-4446-A390-728ADCE2B12D}" type="presOf" srcId="{34EC821A-D8C6-4075-A76F-02A4BB97DB7A}" destId="{810AFAC7-FD6E-4343-AB31-0A2B849D2AA0}" srcOrd="0" destOrd="0" presId="urn:microsoft.com/office/officeart/2008/layout/LinedList"/>
    <dgm:cxn modelId="{616CBF9B-08CA-4428-A424-38BC25EBBA59}" srcId="{34EC821A-D8C6-4075-A76F-02A4BB97DB7A}" destId="{772E15DF-F06A-4B30-BF39-3206AC53176A}" srcOrd="4" destOrd="0" parTransId="{2EBAED11-E1BD-4901-A1C1-4017006AC8CF}" sibTransId="{82D31793-947D-4D10-8C79-B80802BF5D99}"/>
    <dgm:cxn modelId="{5D2BF4A4-BD3D-4C71-A730-32F21A00312F}" srcId="{34EC821A-D8C6-4075-A76F-02A4BB97DB7A}" destId="{6F3E1C58-800C-460D-B785-2A45598A302B}" srcOrd="3" destOrd="0" parTransId="{36CD23CE-5A08-4755-ACC8-4CD02BF89AC1}" sibTransId="{788A1C3E-EA1D-470B-B685-D8229CD0CEC8}"/>
    <dgm:cxn modelId="{824C4AD8-0036-49BF-B62B-A35FAF6686BA}" srcId="{34EC821A-D8C6-4075-A76F-02A4BB97DB7A}" destId="{FC115ABF-F097-4458-AF2E-CA07AE5C45B2}" srcOrd="1" destOrd="0" parTransId="{2435E04F-19C3-49E8-B1DE-1106BE6554E9}" sibTransId="{DF2870B4-8B95-4914-AC2E-EE02BF634EE7}"/>
    <dgm:cxn modelId="{6C06EBDF-D533-4CC7-BFF1-01D1B9684C8A}" type="presOf" srcId="{6F3E1C58-800C-460D-B785-2A45598A302B}" destId="{5B800DC6-E766-4EE2-A0FC-139227924609}" srcOrd="0" destOrd="0" presId="urn:microsoft.com/office/officeart/2008/layout/LinedList"/>
    <dgm:cxn modelId="{132B61F8-82C6-4D03-9E90-D59843160628}" type="presParOf" srcId="{810AFAC7-FD6E-4343-AB31-0A2B849D2AA0}" destId="{AB847B9E-648C-40D3-914F-8726545F385F}" srcOrd="0" destOrd="0" presId="urn:microsoft.com/office/officeart/2008/layout/LinedList"/>
    <dgm:cxn modelId="{058EC3EB-5DF4-427F-98AF-2CDC73C367D7}" type="presParOf" srcId="{810AFAC7-FD6E-4343-AB31-0A2B849D2AA0}" destId="{7A07047E-406A-4000-8341-75CC3651DB8A}" srcOrd="1" destOrd="0" presId="urn:microsoft.com/office/officeart/2008/layout/LinedList"/>
    <dgm:cxn modelId="{17AA65CD-FC0A-4331-8C97-40D9A004DE17}" type="presParOf" srcId="{7A07047E-406A-4000-8341-75CC3651DB8A}" destId="{1E3C6E0F-0299-4F0D-AFB4-66B74402B15F}" srcOrd="0" destOrd="0" presId="urn:microsoft.com/office/officeart/2008/layout/LinedList"/>
    <dgm:cxn modelId="{C30505F2-6331-4383-AD5A-AF1F92E2C3BE}" type="presParOf" srcId="{7A07047E-406A-4000-8341-75CC3651DB8A}" destId="{2D363163-F1CC-4334-8FEB-2EC8B94885B4}" srcOrd="1" destOrd="0" presId="urn:microsoft.com/office/officeart/2008/layout/LinedList"/>
    <dgm:cxn modelId="{9C1BC909-F39B-4EA8-AF2D-37EA1CF7D66C}" type="presParOf" srcId="{810AFAC7-FD6E-4343-AB31-0A2B849D2AA0}" destId="{E5FDE039-D4FF-4475-9567-1E96C7B1489A}" srcOrd="2" destOrd="0" presId="urn:microsoft.com/office/officeart/2008/layout/LinedList"/>
    <dgm:cxn modelId="{DEE4EE61-FC13-4531-8557-447B8BF35BF2}" type="presParOf" srcId="{810AFAC7-FD6E-4343-AB31-0A2B849D2AA0}" destId="{A49F2434-9AEC-4A37-8909-1552EB761FC9}" srcOrd="3" destOrd="0" presId="urn:microsoft.com/office/officeart/2008/layout/LinedList"/>
    <dgm:cxn modelId="{ED21B4AD-0F57-4E25-8C9A-6F8F9C2F2756}" type="presParOf" srcId="{A49F2434-9AEC-4A37-8909-1552EB761FC9}" destId="{7B5B284A-4326-4C8D-B503-167766DDCBB8}" srcOrd="0" destOrd="0" presId="urn:microsoft.com/office/officeart/2008/layout/LinedList"/>
    <dgm:cxn modelId="{05D99336-B2C2-4A95-B8E2-1E9090186603}" type="presParOf" srcId="{A49F2434-9AEC-4A37-8909-1552EB761FC9}" destId="{6BF0B689-C2A8-4C79-B5A8-AC46225EDD4E}" srcOrd="1" destOrd="0" presId="urn:microsoft.com/office/officeart/2008/layout/LinedList"/>
    <dgm:cxn modelId="{8BD3EBB0-88F3-40B9-9560-E0E06F6BD310}" type="presParOf" srcId="{810AFAC7-FD6E-4343-AB31-0A2B849D2AA0}" destId="{26931DD1-38AC-43B4-80A9-7EC6CCFD6DA0}" srcOrd="4" destOrd="0" presId="urn:microsoft.com/office/officeart/2008/layout/LinedList"/>
    <dgm:cxn modelId="{D1FF02F8-C0E4-4DF8-B1A8-C04E8C0B5B8F}" type="presParOf" srcId="{810AFAC7-FD6E-4343-AB31-0A2B849D2AA0}" destId="{C7ADA0D3-B34E-4E60-AEAE-4FC5B899ECB4}" srcOrd="5" destOrd="0" presId="urn:microsoft.com/office/officeart/2008/layout/LinedList"/>
    <dgm:cxn modelId="{6380A71A-BD9E-4798-AACC-68EC2F7FF0F1}" type="presParOf" srcId="{C7ADA0D3-B34E-4E60-AEAE-4FC5B899ECB4}" destId="{2A9E616A-2EC3-4F3E-BCB5-8FD738988FEE}" srcOrd="0" destOrd="0" presId="urn:microsoft.com/office/officeart/2008/layout/LinedList"/>
    <dgm:cxn modelId="{97D304CA-1881-4578-B311-FD7A23FADE37}" type="presParOf" srcId="{C7ADA0D3-B34E-4E60-AEAE-4FC5B899ECB4}" destId="{0834ED78-08D7-4658-9450-2481F539D2B0}" srcOrd="1" destOrd="0" presId="urn:microsoft.com/office/officeart/2008/layout/LinedList"/>
    <dgm:cxn modelId="{00EDDE45-0514-44CD-B8B4-F3357F05F3B5}" type="presParOf" srcId="{810AFAC7-FD6E-4343-AB31-0A2B849D2AA0}" destId="{9AB947BF-F788-4D1F-A592-AD730EB1BD24}" srcOrd="6" destOrd="0" presId="urn:microsoft.com/office/officeart/2008/layout/LinedList"/>
    <dgm:cxn modelId="{01115E38-029C-4590-80C4-8361D2774FDF}" type="presParOf" srcId="{810AFAC7-FD6E-4343-AB31-0A2B849D2AA0}" destId="{FAE14684-464C-496E-B5F7-86E662C78AF0}" srcOrd="7" destOrd="0" presId="urn:microsoft.com/office/officeart/2008/layout/LinedList"/>
    <dgm:cxn modelId="{298E28E4-D62F-48CE-A768-DACAD1A58EF7}" type="presParOf" srcId="{FAE14684-464C-496E-B5F7-86E662C78AF0}" destId="{5B800DC6-E766-4EE2-A0FC-139227924609}" srcOrd="0" destOrd="0" presId="urn:microsoft.com/office/officeart/2008/layout/LinedList"/>
    <dgm:cxn modelId="{78B983DF-7B70-4D6A-9803-21681D9B7BF8}" type="presParOf" srcId="{FAE14684-464C-496E-B5F7-86E662C78AF0}" destId="{AC8F9154-EED7-4361-B203-458144F1D1F8}" srcOrd="1" destOrd="0" presId="urn:microsoft.com/office/officeart/2008/layout/LinedList"/>
    <dgm:cxn modelId="{14BBABE3-0CD6-47B2-8351-69566C5D7F7F}" type="presParOf" srcId="{810AFAC7-FD6E-4343-AB31-0A2B849D2AA0}" destId="{10F90468-4BA0-48F4-B369-464C0211228E}" srcOrd="8" destOrd="0" presId="urn:microsoft.com/office/officeart/2008/layout/LinedList"/>
    <dgm:cxn modelId="{43C0C9E7-D991-4763-BECF-3363AFB942B8}" type="presParOf" srcId="{810AFAC7-FD6E-4343-AB31-0A2B849D2AA0}" destId="{B236FCE3-550C-4DE8-9C47-F5C8164CC694}" srcOrd="9" destOrd="0" presId="urn:microsoft.com/office/officeart/2008/layout/LinedList"/>
    <dgm:cxn modelId="{67E1ADA0-C0C3-4BED-9828-57B2E3AAF7F4}" type="presParOf" srcId="{B236FCE3-550C-4DE8-9C47-F5C8164CC694}" destId="{5DA5F509-80B1-440A-8F2A-0F48639FA167}" srcOrd="0" destOrd="0" presId="urn:microsoft.com/office/officeart/2008/layout/LinedList"/>
    <dgm:cxn modelId="{ACAC10AA-65E7-44E1-9FD5-558A834F76D7}" type="presParOf" srcId="{B236FCE3-550C-4DE8-9C47-F5C8164CC694}" destId="{AC15F78C-010E-482C-A139-AB1F51243C7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067170-56A5-4B44-B153-F816C7A776CC}" type="doc">
      <dgm:prSet loTypeId="urn:microsoft.com/office/officeart/2008/layout/Lined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641C3DC-12DA-4408-A143-14A754943229}">
      <dgm:prSet/>
      <dgm:spPr/>
      <dgm:t>
        <a:bodyPr/>
        <a:lstStyle/>
        <a:p>
          <a:r>
            <a:rPr lang="en-US" dirty="0"/>
            <a:t>The dollar was defined as 1/20 of a gold ounce.</a:t>
          </a:r>
        </a:p>
      </dgm:t>
    </dgm:pt>
    <dgm:pt modelId="{65AB7F1F-1ADC-43A1-88D6-FCC63D97CD8E}" type="parTrans" cxnId="{3ECC138E-A832-40F7-AFC3-B6F59A968E6F}">
      <dgm:prSet/>
      <dgm:spPr/>
      <dgm:t>
        <a:bodyPr/>
        <a:lstStyle/>
        <a:p>
          <a:endParaRPr lang="en-US"/>
        </a:p>
      </dgm:t>
    </dgm:pt>
    <dgm:pt modelId="{008AF997-222A-4C1C-A7E9-0D07DC883B31}" type="sibTrans" cxnId="{3ECC138E-A832-40F7-AFC3-B6F59A968E6F}">
      <dgm:prSet/>
      <dgm:spPr/>
      <dgm:t>
        <a:bodyPr/>
        <a:lstStyle/>
        <a:p>
          <a:endParaRPr lang="en-US"/>
        </a:p>
      </dgm:t>
    </dgm:pt>
    <dgm:pt modelId="{45B88F62-01B9-4623-A3DD-01F5D87C5F6A}">
      <dgm:prSet/>
      <dgm:spPr/>
      <dgm:t>
        <a:bodyPr/>
        <a:lstStyle/>
        <a:p>
          <a:r>
            <a:rPr lang="en-US" dirty="0"/>
            <a:t>The pound sterling was the name given for ¼ of a gold ounce.</a:t>
          </a:r>
        </a:p>
      </dgm:t>
    </dgm:pt>
    <dgm:pt modelId="{B5A6EAE5-C9E7-4DF9-8667-BC220F9AD278}" type="parTrans" cxnId="{2CDEBE74-60D9-4DFA-BEA5-B3297F734FA1}">
      <dgm:prSet/>
      <dgm:spPr/>
      <dgm:t>
        <a:bodyPr/>
        <a:lstStyle/>
        <a:p>
          <a:endParaRPr lang="en-US"/>
        </a:p>
      </dgm:t>
    </dgm:pt>
    <dgm:pt modelId="{09B0761B-2166-481C-8A8B-25F07AF20453}" type="sibTrans" cxnId="{2CDEBE74-60D9-4DFA-BEA5-B3297F734FA1}">
      <dgm:prSet/>
      <dgm:spPr/>
      <dgm:t>
        <a:bodyPr/>
        <a:lstStyle/>
        <a:p>
          <a:endParaRPr lang="en-US"/>
        </a:p>
      </dgm:t>
    </dgm:pt>
    <dgm:pt modelId="{062EF98B-0598-485E-B78F-07E98848B5B6}">
      <dgm:prSet/>
      <dgm:spPr/>
      <dgm:t>
        <a:bodyPr/>
        <a:lstStyle/>
        <a:p>
          <a:r>
            <a:rPr lang="en-US"/>
            <a:t>1/4 ounce of gold = 5/20 ounce of gold</a:t>
          </a:r>
        </a:p>
      </dgm:t>
    </dgm:pt>
    <dgm:pt modelId="{C86911C4-06CB-4A60-8430-1BCC88B92B8A}" type="parTrans" cxnId="{893FE001-48E8-4E94-83CA-27809233E3CB}">
      <dgm:prSet/>
      <dgm:spPr/>
      <dgm:t>
        <a:bodyPr/>
        <a:lstStyle/>
        <a:p>
          <a:endParaRPr lang="en-US"/>
        </a:p>
      </dgm:t>
    </dgm:pt>
    <dgm:pt modelId="{36BAFBA6-0FB1-44FF-ABAD-8C3C1BDFD224}" type="sibTrans" cxnId="{893FE001-48E8-4E94-83CA-27809233E3CB}">
      <dgm:prSet/>
      <dgm:spPr/>
      <dgm:t>
        <a:bodyPr/>
        <a:lstStyle/>
        <a:p>
          <a:endParaRPr lang="en-US"/>
        </a:p>
      </dgm:t>
    </dgm:pt>
    <dgm:pt modelId="{4146BF7B-0470-4B26-90DF-B53A2D959763}">
      <dgm:prSet/>
      <dgm:spPr/>
      <dgm:t>
        <a:bodyPr/>
        <a:lstStyle/>
        <a:p>
          <a:r>
            <a:rPr lang="en-US"/>
            <a:t>1£  =  $5</a:t>
          </a:r>
        </a:p>
      </dgm:t>
    </dgm:pt>
    <dgm:pt modelId="{282872E1-7CB9-4CEB-A126-F6CD1F9FB611}" type="parTrans" cxnId="{431034D1-3D8E-43C7-8273-7F0A7D8F201B}">
      <dgm:prSet/>
      <dgm:spPr/>
      <dgm:t>
        <a:bodyPr/>
        <a:lstStyle/>
        <a:p>
          <a:endParaRPr lang="en-US"/>
        </a:p>
      </dgm:t>
    </dgm:pt>
    <dgm:pt modelId="{A02EA072-B177-4749-92FD-208F3D2F2576}" type="sibTrans" cxnId="{431034D1-3D8E-43C7-8273-7F0A7D8F201B}">
      <dgm:prSet/>
      <dgm:spPr/>
      <dgm:t>
        <a:bodyPr/>
        <a:lstStyle/>
        <a:p>
          <a:endParaRPr lang="en-US"/>
        </a:p>
      </dgm:t>
    </dgm:pt>
    <dgm:pt modelId="{E09254CF-910D-4A5C-B1D1-2CFBAC4ADBA0}" type="pres">
      <dgm:prSet presAssocID="{C9067170-56A5-4B44-B153-F816C7A776CC}" presName="vert0" presStyleCnt="0">
        <dgm:presLayoutVars>
          <dgm:dir/>
          <dgm:animOne val="branch"/>
          <dgm:animLvl val="lvl"/>
        </dgm:presLayoutVars>
      </dgm:prSet>
      <dgm:spPr/>
    </dgm:pt>
    <dgm:pt modelId="{AE7D090F-0528-49DD-AD14-98F2EE41E6AE}" type="pres">
      <dgm:prSet presAssocID="{E641C3DC-12DA-4408-A143-14A754943229}" presName="thickLine" presStyleLbl="alignNode1" presStyleIdx="0" presStyleCnt="4"/>
      <dgm:spPr/>
    </dgm:pt>
    <dgm:pt modelId="{8032D53E-CAA2-445D-8C50-8DA7FBE943B2}" type="pres">
      <dgm:prSet presAssocID="{E641C3DC-12DA-4408-A143-14A754943229}" presName="horz1" presStyleCnt="0"/>
      <dgm:spPr/>
    </dgm:pt>
    <dgm:pt modelId="{E542D29C-CE4C-4BF7-9767-FC48142603AE}" type="pres">
      <dgm:prSet presAssocID="{E641C3DC-12DA-4408-A143-14A754943229}" presName="tx1" presStyleLbl="revTx" presStyleIdx="0" presStyleCnt="4"/>
      <dgm:spPr/>
    </dgm:pt>
    <dgm:pt modelId="{5ED31D1F-7FC1-47D4-A9A7-E600B7308FD5}" type="pres">
      <dgm:prSet presAssocID="{E641C3DC-12DA-4408-A143-14A754943229}" presName="vert1" presStyleCnt="0"/>
      <dgm:spPr/>
    </dgm:pt>
    <dgm:pt modelId="{2CAD8192-B614-4A40-BB01-8001A8075871}" type="pres">
      <dgm:prSet presAssocID="{45B88F62-01B9-4623-A3DD-01F5D87C5F6A}" presName="thickLine" presStyleLbl="alignNode1" presStyleIdx="1" presStyleCnt="4"/>
      <dgm:spPr/>
    </dgm:pt>
    <dgm:pt modelId="{6413AF95-8C6A-41C9-AC2A-D98F9322EF2C}" type="pres">
      <dgm:prSet presAssocID="{45B88F62-01B9-4623-A3DD-01F5D87C5F6A}" presName="horz1" presStyleCnt="0"/>
      <dgm:spPr/>
    </dgm:pt>
    <dgm:pt modelId="{F48CA335-10CB-4B52-941D-03B086924D34}" type="pres">
      <dgm:prSet presAssocID="{45B88F62-01B9-4623-A3DD-01F5D87C5F6A}" presName="tx1" presStyleLbl="revTx" presStyleIdx="1" presStyleCnt="4"/>
      <dgm:spPr/>
    </dgm:pt>
    <dgm:pt modelId="{41DE9C7E-951E-421F-936E-D26BB6941B56}" type="pres">
      <dgm:prSet presAssocID="{45B88F62-01B9-4623-A3DD-01F5D87C5F6A}" presName="vert1" presStyleCnt="0"/>
      <dgm:spPr/>
    </dgm:pt>
    <dgm:pt modelId="{863BEA91-90D9-470A-914B-71B6BDDDF91B}" type="pres">
      <dgm:prSet presAssocID="{062EF98B-0598-485E-B78F-07E98848B5B6}" presName="thickLine" presStyleLbl="alignNode1" presStyleIdx="2" presStyleCnt="4"/>
      <dgm:spPr/>
    </dgm:pt>
    <dgm:pt modelId="{FAACED00-FAB7-4B00-BA80-C7A8E012000C}" type="pres">
      <dgm:prSet presAssocID="{062EF98B-0598-485E-B78F-07E98848B5B6}" presName="horz1" presStyleCnt="0"/>
      <dgm:spPr/>
    </dgm:pt>
    <dgm:pt modelId="{A77BF79B-FFDA-42D0-9A15-7629DD9EBC38}" type="pres">
      <dgm:prSet presAssocID="{062EF98B-0598-485E-B78F-07E98848B5B6}" presName="tx1" presStyleLbl="revTx" presStyleIdx="2" presStyleCnt="4"/>
      <dgm:spPr/>
    </dgm:pt>
    <dgm:pt modelId="{A16496EE-A15E-4117-8C44-589AE3155DA6}" type="pres">
      <dgm:prSet presAssocID="{062EF98B-0598-485E-B78F-07E98848B5B6}" presName="vert1" presStyleCnt="0"/>
      <dgm:spPr/>
    </dgm:pt>
    <dgm:pt modelId="{CEA41AF8-DB87-4D61-A6F9-20399B19F3BC}" type="pres">
      <dgm:prSet presAssocID="{4146BF7B-0470-4B26-90DF-B53A2D959763}" presName="thickLine" presStyleLbl="alignNode1" presStyleIdx="3" presStyleCnt="4"/>
      <dgm:spPr/>
    </dgm:pt>
    <dgm:pt modelId="{1C6C00B0-F8B3-454C-AAF4-37532691481C}" type="pres">
      <dgm:prSet presAssocID="{4146BF7B-0470-4B26-90DF-B53A2D959763}" presName="horz1" presStyleCnt="0"/>
      <dgm:spPr/>
    </dgm:pt>
    <dgm:pt modelId="{8DCA8FFC-BB36-4724-AE7D-C1833655238F}" type="pres">
      <dgm:prSet presAssocID="{4146BF7B-0470-4B26-90DF-B53A2D959763}" presName="tx1" presStyleLbl="revTx" presStyleIdx="3" presStyleCnt="4"/>
      <dgm:spPr/>
    </dgm:pt>
    <dgm:pt modelId="{180D009A-530A-455A-9F6F-D183A337D96F}" type="pres">
      <dgm:prSet presAssocID="{4146BF7B-0470-4B26-90DF-B53A2D959763}" presName="vert1" presStyleCnt="0"/>
      <dgm:spPr/>
    </dgm:pt>
  </dgm:ptLst>
  <dgm:cxnLst>
    <dgm:cxn modelId="{893FE001-48E8-4E94-83CA-27809233E3CB}" srcId="{C9067170-56A5-4B44-B153-F816C7A776CC}" destId="{062EF98B-0598-485E-B78F-07E98848B5B6}" srcOrd="2" destOrd="0" parTransId="{C86911C4-06CB-4A60-8430-1BCC88B92B8A}" sibTransId="{36BAFBA6-0FB1-44FF-ABAD-8C3C1BDFD224}"/>
    <dgm:cxn modelId="{E69EBA1C-8762-4D09-9C34-4359C84F3F9F}" type="presOf" srcId="{E641C3DC-12DA-4408-A143-14A754943229}" destId="{E542D29C-CE4C-4BF7-9767-FC48142603AE}" srcOrd="0" destOrd="0" presId="urn:microsoft.com/office/officeart/2008/layout/LinedList"/>
    <dgm:cxn modelId="{7C56FE2B-9D1D-4836-81C9-E436DF84F2E3}" type="presOf" srcId="{062EF98B-0598-485E-B78F-07E98848B5B6}" destId="{A77BF79B-FFDA-42D0-9A15-7629DD9EBC38}" srcOrd="0" destOrd="0" presId="urn:microsoft.com/office/officeart/2008/layout/LinedList"/>
    <dgm:cxn modelId="{2CDEBE74-60D9-4DFA-BEA5-B3297F734FA1}" srcId="{C9067170-56A5-4B44-B153-F816C7A776CC}" destId="{45B88F62-01B9-4623-A3DD-01F5D87C5F6A}" srcOrd="1" destOrd="0" parTransId="{B5A6EAE5-C9E7-4DF9-8667-BC220F9AD278}" sibTransId="{09B0761B-2166-481C-8A8B-25F07AF20453}"/>
    <dgm:cxn modelId="{E6B14055-66D0-499D-A8A5-1A731EE94B8C}" type="presOf" srcId="{C9067170-56A5-4B44-B153-F816C7A776CC}" destId="{E09254CF-910D-4A5C-B1D1-2CFBAC4ADBA0}" srcOrd="0" destOrd="0" presId="urn:microsoft.com/office/officeart/2008/layout/LinedList"/>
    <dgm:cxn modelId="{3ECC138E-A832-40F7-AFC3-B6F59A968E6F}" srcId="{C9067170-56A5-4B44-B153-F816C7A776CC}" destId="{E641C3DC-12DA-4408-A143-14A754943229}" srcOrd="0" destOrd="0" parTransId="{65AB7F1F-1ADC-43A1-88D6-FCC63D97CD8E}" sibTransId="{008AF997-222A-4C1C-A7E9-0D07DC883B31}"/>
    <dgm:cxn modelId="{96F489AC-E65F-43E7-8426-7ABD646C12FA}" type="presOf" srcId="{4146BF7B-0470-4B26-90DF-B53A2D959763}" destId="{8DCA8FFC-BB36-4724-AE7D-C1833655238F}" srcOrd="0" destOrd="0" presId="urn:microsoft.com/office/officeart/2008/layout/LinedList"/>
    <dgm:cxn modelId="{431034D1-3D8E-43C7-8273-7F0A7D8F201B}" srcId="{C9067170-56A5-4B44-B153-F816C7A776CC}" destId="{4146BF7B-0470-4B26-90DF-B53A2D959763}" srcOrd="3" destOrd="0" parTransId="{282872E1-7CB9-4CEB-A126-F6CD1F9FB611}" sibTransId="{A02EA072-B177-4749-92FD-208F3D2F2576}"/>
    <dgm:cxn modelId="{E4E77DF3-BD49-4E97-AA91-E6EBDA454E2A}" type="presOf" srcId="{45B88F62-01B9-4623-A3DD-01F5D87C5F6A}" destId="{F48CA335-10CB-4B52-941D-03B086924D34}" srcOrd="0" destOrd="0" presId="urn:microsoft.com/office/officeart/2008/layout/LinedList"/>
    <dgm:cxn modelId="{72D647D8-6677-425B-9A14-8AB9245744FA}" type="presParOf" srcId="{E09254CF-910D-4A5C-B1D1-2CFBAC4ADBA0}" destId="{AE7D090F-0528-49DD-AD14-98F2EE41E6AE}" srcOrd="0" destOrd="0" presId="urn:microsoft.com/office/officeart/2008/layout/LinedList"/>
    <dgm:cxn modelId="{C2C0240C-E4A2-4080-BF95-ED83F65E1E2D}" type="presParOf" srcId="{E09254CF-910D-4A5C-B1D1-2CFBAC4ADBA0}" destId="{8032D53E-CAA2-445D-8C50-8DA7FBE943B2}" srcOrd="1" destOrd="0" presId="urn:microsoft.com/office/officeart/2008/layout/LinedList"/>
    <dgm:cxn modelId="{F3AF3E2B-34CF-4A5F-8FE1-C3DE1638A23D}" type="presParOf" srcId="{8032D53E-CAA2-445D-8C50-8DA7FBE943B2}" destId="{E542D29C-CE4C-4BF7-9767-FC48142603AE}" srcOrd="0" destOrd="0" presId="urn:microsoft.com/office/officeart/2008/layout/LinedList"/>
    <dgm:cxn modelId="{311CAD7D-D406-44EA-A6CA-259F4D5AFA40}" type="presParOf" srcId="{8032D53E-CAA2-445D-8C50-8DA7FBE943B2}" destId="{5ED31D1F-7FC1-47D4-A9A7-E600B7308FD5}" srcOrd="1" destOrd="0" presId="urn:microsoft.com/office/officeart/2008/layout/LinedList"/>
    <dgm:cxn modelId="{51A03B7F-4EAE-4B92-BC23-4F0D3550DE62}" type="presParOf" srcId="{E09254CF-910D-4A5C-B1D1-2CFBAC4ADBA0}" destId="{2CAD8192-B614-4A40-BB01-8001A8075871}" srcOrd="2" destOrd="0" presId="urn:microsoft.com/office/officeart/2008/layout/LinedList"/>
    <dgm:cxn modelId="{B8BE0F71-87DF-4FDE-B03D-9AEBFF3D3C20}" type="presParOf" srcId="{E09254CF-910D-4A5C-B1D1-2CFBAC4ADBA0}" destId="{6413AF95-8C6A-41C9-AC2A-D98F9322EF2C}" srcOrd="3" destOrd="0" presId="urn:microsoft.com/office/officeart/2008/layout/LinedList"/>
    <dgm:cxn modelId="{5F15530D-3731-43A2-B87A-EF3F62AB45E1}" type="presParOf" srcId="{6413AF95-8C6A-41C9-AC2A-D98F9322EF2C}" destId="{F48CA335-10CB-4B52-941D-03B086924D34}" srcOrd="0" destOrd="0" presId="urn:microsoft.com/office/officeart/2008/layout/LinedList"/>
    <dgm:cxn modelId="{09E00FC3-7CD8-4F35-A75D-39ACB5A02162}" type="presParOf" srcId="{6413AF95-8C6A-41C9-AC2A-D98F9322EF2C}" destId="{41DE9C7E-951E-421F-936E-D26BB6941B56}" srcOrd="1" destOrd="0" presId="urn:microsoft.com/office/officeart/2008/layout/LinedList"/>
    <dgm:cxn modelId="{3BEDFFB3-B07B-4D84-A587-06A4EBE1FB0E}" type="presParOf" srcId="{E09254CF-910D-4A5C-B1D1-2CFBAC4ADBA0}" destId="{863BEA91-90D9-470A-914B-71B6BDDDF91B}" srcOrd="4" destOrd="0" presId="urn:microsoft.com/office/officeart/2008/layout/LinedList"/>
    <dgm:cxn modelId="{51F3C0E6-2FE5-470F-8562-38D0CDB0F06C}" type="presParOf" srcId="{E09254CF-910D-4A5C-B1D1-2CFBAC4ADBA0}" destId="{FAACED00-FAB7-4B00-BA80-C7A8E012000C}" srcOrd="5" destOrd="0" presId="urn:microsoft.com/office/officeart/2008/layout/LinedList"/>
    <dgm:cxn modelId="{32EBEA2B-451C-4981-8B51-9416CDF99CA8}" type="presParOf" srcId="{FAACED00-FAB7-4B00-BA80-C7A8E012000C}" destId="{A77BF79B-FFDA-42D0-9A15-7629DD9EBC38}" srcOrd="0" destOrd="0" presId="urn:microsoft.com/office/officeart/2008/layout/LinedList"/>
    <dgm:cxn modelId="{B9A992E4-F0CD-4FC9-A089-A7B19CE28A11}" type="presParOf" srcId="{FAACED00-FAB7-4B00-BA80-C7A8E012000C}" destId="{A16496EE-A15E-4117-8C44-589AE3155DA6}" srcOrd="1" destOrd="0" presId="urn:microsoft.com/office/officeart/2008/layout/LinedList"/>
    <dgm:cxn modelId="{2D45126E-E7CB-4AE9-BF5A-5A1F394F44DF}" type="presParOf" srcId="{E09254CF-910D-4A5C-B1D1-2CFBAC4ADBA0}" destId="{CEA41AF8-DB87-4D61-A6F9-20399B19F3BC}" srcOrd="6" destOrd="0" presId="urn:microsoft.com/office/officeart/2008/layout/LinedList"/>
    <dgm:cxn modelId="{858C21A8-9CCF-4647-84C4-C8D919D66197}" type="presParOf" srcId="{E09254CF-910D-4A5C-B1D1-2CFBAC4ADBA0}" destId="{1C6C00B0-F8B3-454C-AAF4-37532691481C}" srcOrd="7" destOrd="0" presId="urn:microsoft.com/office/officeart/2008/layout/LinedList"/>
    <dgm:cxn modelId="{CB334550-3E7A-4B50-A07A-A8E05938F9BB}" type="presParOf" srcId="{1C6C00B0-F8B3-454C-AAF4-37532691481C}" destId="{8DCA8FFC-BB36-4724-AE7D-C1833655238F}" srcOrd="0" destOrd="0" presId="urn:microsoft.com/office/officeart/2008/layout/LinedList"/>
    <dgm:cxn modelId="{FA8B3E55-9063-4F16-A7D7-D0213FD16816}" type="presParOf" srcId="{1C6C00B0-F8B3-454C-AAF4-37532691481C}" destId="{180D009A-530A-455A-9F6F-D183A337D96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ED7E5E-AD22-434D-8C36-BB6D22E8A35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7426891-6F85-4A6E-B35E-C842D36B919D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The purchasing power (or “price”) of the dollar is the inverse or reciprocal of the overall price level.</a:t>
          </a:r>
        </a:p>
      </dgm:t>
    </dgm:pt>
    <dgm:pt modelId="{079F8BC4-2E03-46EB-93B7-595691E8C5FB}" type="parTrans" cxnId="{ECB8CF71-8A4D-4D27-A118-B28063EA2517}">
      <dgm:prSet/>
      <dgm:spPr/>
      <dgm:t>
        <a:bodyPr/>
        <a:lstStyle/>
        <a:p>
          <a:endParaRPr lang="en-US"/>
        </a:p>
      </dgm:t>
    </dgm:pt>
    <dgm:pt modelId="{DB86CE82-8E47-4C3C-B705-89B84494CD6E}" type="sibTrans" cxnId="{ECB8CF71-8A4D-4D27-A118-B28063EA2517}">
      <dgm:prSet/>
      <dgm:spPr/>
      <dgm:t>
        <a:bodyPr/>
        <a:lstStyle/>
        <a:p>
          <a:endParaRPr lang="en-US"/>
        </a:p>
      </dgm:t>
    </dgm:pt>
    <dgm:pt modelId="{21D0F467-400B-470E-B526-3BBCCCB4B70D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$1 	</a:t>
          </a:r>
          <a:r>
            <a:rPr lang="en-US" sz="3200">
              <a:solidFill>
                <a:schemeClr val="tx1"/>
              </a:solidFill>
            </a:rPr>
            <a:t>1/10 moonwalk lesson</a:t>
          </a:r>
          <a:endParaRPr lang="en-US" sz="3200" dirty="0">
            <a:solidFill>
              <a:schemeClr val="tx1"/>
            </a:solidFill>
          </a:endParaRPr>
        </a:p>
      </dgm:t>
    </dgm:pt>
    <dgm:pt modelId="{431036BC-B053-40A5-9FB2-EAD00565FFC6}" type="parTrans" cxnId="{FCF407E8-E66D-4322-8C68-D323130946DF}">
      <dgm:prSet/>
      <dgm:spPr/>
      <dgm:t>
        <a:bodyPr/>
        <a:lstStyle/>
        <a:p>
          <a:endParaRPr lang="en-US"/>
        </a:p>
      </dgm:t>
    </dgm:pt>
    <dgm:pt modelId="{392DFFE8-9749-43D9-99EA-6E8689BA4636}" type="sibTrans" cxnId="{FCF407E8-E66D-4322-8C68-D323130946DF}">
      <dgm:prSet/>
      <dgm:spPr/>
      <dgm:t>
        <a:bodyPr/>
        <a:lstStyle/>
        <a:p>
          <a:endParaRPr lang="en-US"/>
        </a:p>
      </dgm:t>
    </dgm:pt>
    <dgm:pt modelId="{E1B0C469-9BB5-4706-9AA2-2960B4F233F6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$1    	1/50 steak dinner</a:t>
          </a:r>
        </a:p>
      </dgm:t>
    </dgm:pt>
    <dgm:pt modelId="{CAFB4213-4EFE-42D0-B8BD-9AF1AA911DF2}" type="parTrans" cxnId="{A2A3FB28-F7E8-471F-A68A-057742E69BD7}">
      <dgm:prSet/>
      <dgm:spPr/>
      <dgm:t>
        <a:bodyPr/>
        <a:lstStyle/>
        <a:p>
          <a:endParaRPr lang="en-US"/>
        </a:p>
      </dgm:t>
    </dgm:pt>
    <dgm:pt modelId="{597B2AD8-0FEF-4151-988C-8C5376EDAB58}" type="sibTrans" cxnId="{A2A3FB28-F7E8-471F-A68A-057742E69BD7}">
      <dgm:prSet/>
      <dgm:spPr/>
      <dgm:t>
        <a:bodyPr/>
        <a:lstStyle/>
        <a:p>
          <a:endParaRPr lang="en-US"/>
        </a:p>
      </dgm:t>
    </dgm:pt>
    <dgm:pt modelId="{1AD43EBD-3495-4488-B5B2-876C5DDC3655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$1      	1/250,000 a 2BR condo in Auburn</a:t>
          </a:r>
        </a:p>
      </dgm:t>
    </dgm:pt>
    <dgm:pt modelId="{5695DBDA-AD7B-4456-9A87-D99A679639BA}" type="parTrans" cxnId="{5A58536B-6339-4D3A-89C8-49FBE5093FC9}">
      <dgm:prSet/>
      <dgm:spPr/>
      <dgm:t>
        <a:bodyPr/>
        <a:lstStyle/>
        <a:p>
          <a:endParaRPr lang="en-US"/>
        </a:p>
      </dgm:t>
    </dgm:pt>
    <dgm:pt modelId="{FF69D9F8-300F-403F-BE76-CD3CFB4E6FD1}" type="sibTrans" cxnId="{5A58536B-6339-4D3A-89C8-49FBE5093FC9}">
      <dgm:prSet/>
      <dgm:spPr/>
      <dgm:t>
        <a:bodyPr/>
        <a:lstStyle/>
        <a:p>
          <a:endParaRPr lang="en-US"/>
        </a:p>
      </dgm:t>
    </dgm:pt>
    <dgm:pt modelId="{7096C8EA-5FCF-473B-997D-6728BC4AB2D6}" type="pres">
      <dgm:prSet presAssocID="{81ED7E5E-AD22-434D-8C36-BB6D22E8A35A}" presName="linear" presStyleCnt="0">
        <dgm:presLayoutVars>
          <dgm:animLvl val="lvl"/>
          <dgm:resizeHandles val="exact"/>
        </dgm:presLayoutVars>
      </dgm:prSet>
      <dgm:spPr/>
    </dgm:pt>
    <dgm:pt modelId="{C29EE746-3256-47D7-91C8-1F99C96FA209}" type="pres">
      <dgm:prSet presAssocID="{47426891-6F85-4A6E-B35E-C842D36B919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627A453-4D41-4B52-AC0F-0222D79D88B2}" type="pres">
      <dgm:prSet presAssocID="{DB86CE82-8E47-4C3C-B705-89B84494CD6E}" presName="spacer" presStyleCnt="0"/>
      <dgm:spPr/>
    </dgm:pt>
    <dgm:pt modelId="{3C1811F9-3C7B-42C6-9CCF-23BCF3AFB87F}" type="pres">
      <dgm:prSet presAssocID="{21D0F467-400B-470E-B526-3BBCCCB4B70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129C1A0-DA55-4E20-AAAF-AC57609790BD}" type="pres">
      <dgm:prSet presAssocID="{392DFFE8-9749-43D9-99EA-6E8689BA4636}" presName="spacer" presStyleCnt="0"/>
      <dgm:spPr/>
    </dgm:pt>
    <dgm:pt modelId="{DD4D5D7E-876F-43BB-9C58-FEE5D236092E}" type="pres">
      <dgm:prSet presAssocID="{E1B0C469-9BB5-4706-9AA2-2960B4F233F6}" presName="parentText" presStyleLbl="node1" presStyleIdx="2" presStyleCnt="4" custLinFactY="-2998" custLinFactNeighborX="-704" custLinFactNeighborY="-100000">
        <dgm:presLayoutVars>
          <dgm:chMax val="0"/>
          <dgm:bulletEnabled val="1"/>
        </dgm:presLayoutVars>
      </dgm:prSet>
      <dgm:spPr/>
    </dgm:pt>
    <dgm:pt modelId="{DBE588AF-1522-4DBE-B624-40838CED57EA}" type="pres">
      <dgm:prSet presAssocID="{597B2AD8-0FEF-4151-988C-8C5376EDAB58}" presName="spacer" presStyleCnt="0"/>
      <dgm:spPr/>
    </dgm:pt>
    <dgm:pt modelId="{39D6C4FE-D0F4-4AE9-8FBE-888DCC8F72B3}" type="pres">
      <dgm:prSet presAssocID="{1AD43EBD-3495-4488-B5B2-876C5DDC365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78D710D-43BB-4A2D-8C7C-508B4A68C6C5}" type="presOf" srcId="{81ED7E5E-AD22-434D-8C36-BB6D22E8A35A}" destId="{7096C8EA-5FCF-473B-997D-6728BC4AB2D6}" srcOrd="0" destOrd="0" presId="urn:microsoft.com/office/officeart/2005/8/layout/vList2"/>
    <dgm:cxn modelId="{6E7BCB1A-5880-412E-82BE-2350345BD97A}" type="presOf" srcId="{E1B0C469-9BB5-4706-9AA2-2960B4F233F6}" destId="{DD4D5D7E-876F-43BB-9C58-FEE5D236092E}" srcOrd="0" destOrd="0" presId="urn:microsoft.com/office/officeart/2005/8/layout/vList2"/>
    <dgm:cxn modelId="{A2A3FB28-F7E8-471F-A68A-057742E69BD7}" srcId="{81ED7E5E-AD22-434D-8C36-BB6D22E8A35A}" destId="{E1B0C469-9BB5-4706-9AA2-2960B4F233F6}" srcOrd="2" destOrd="0" parTransId="{CAFB4213-4EFE-42D0-B8BD-9AF1AA911DF2}" sibTransId="{597B2AD8-0FEF-4151-988C-8C5376EDAB58}"/>
    <dgm:cxn modelId="{FD5F395D-4936-494F-ADF8-146F653FF8DC}" type="presOf" srcId="{21D0F467-400B-470E-B526-3BBCCCB4B70D}" destId="{3C1811F9-3C7B-42C6-9CCF-23BCF3AFB87F}" srcOrd="0" destOrd="0" presId="urn:microsoft.com/office/officeart/2005/8/layout/vList2"/>
    <dgm:cxn modelId="{5A58536B-6339-4D3A-89C8-49FBE5093FC9}" srcId="{81ED7E5E-AD22-434D-8C36-BB6D22E8A35A}" destId="{1AD43EBD-3495-4488-B5B2-876C5DDC3655}" srcOrd="3" destOrd="0" parTransId="{5695DBDA-AD7B-4456-9A87-D99A679639BA}" sibTransId="{FF69D9F8-300F-403F-BE76-CD3CFB4E6FD1}"/>
    <dgm:cxn modelId="{ECB8CF71-8A4D-4D27-A118-B28063EA2517}" srcId="{81ED7E5E-AD22-434D-8C36-BB6D22E8A35A}" destId="{47426891-6F85-4A6E-B35E-C842D36B919D}" srcOrd="0" destOrd="0" parTransId="{079F8BC4-2E03-46EB-93B7-595691E8C5FB}" sibTransId="{DB86CE82-8E47-4C3C-B705-89B84494CD6E}"/>
    <dgm:cxn modelId="{0B1803B1-2FF3-43D7-8C94-7E74C44ABFE1}" type="presOf" srcId="{1AD43EBD-3495-4488-B5B2-876C5DDC3655}" destId="{39D6C4FE-D0F4-4AE9-8FBE-888DCC8F72B3}" srcOrd="0" destOrd="0" presId="urn:microsoft.com/office/officeart/2005/8/layout/vList2"/>
    <dgm:cxn modelId="{ED9869D4-7464-4904-85E7-0BBBD5D3CF2B}" type="presOf" srcId="{47426891-6F85-4A6E-B35E-C842D36B919D}" destId="{C29EE746-3256-47D7-91C8-1F99C96FA209}" srcOrd="0" destOrd="0" presId="urn:microsoft.com/office/officeart/2005/8/layout/vList2"/>
    <dgm:cxn modelId="{FCF407E8-E66D-4322-8C68-D323130946DF}" srcId="{81ED7E5E-AD22-434D-8C36-BB6D22E8A35A}" destId="{21D0F467-400B-470E-B526-3BBCCCB4B70D}" srcOrd="1" destOrd="0" parTransId="{431036BC-B053-40A5-9FB2-EAD00565FFC6}" sibTransId="{392DFFE8-9749-43D9-99EA-6E8689BA4636}"/>
    <dgm:cxn modelId="{A96B64CE-09C5-45C9-BE6A-D38C49F59D4C}" type="presParOf" srcId="{7096C8EA-5FCF-473B-997D-6728BC4AB2D6}" destId="{C29EE746-3256-47D7-91C8-1F99C96FA209}" srcOrd="0" destOrd="0" presId="urn:microsoft.com/office/officeart/2005/8/layout/vList2"/>
    <dgm:cxn modelId="{1728E2C3-4BB4-4A8D-8227-B4CB19538FC4}" type="presParOf" srcId="{7096C8EA-5FCF-473B-997D-6728BC4AB2D6}" destId="{E627A453-4D41-4B52-AC0F-0222D79D88B2}" srcOrd="1" destOrd="0" presId="urn:microsoft.com/office/officeart/2005/8/layout/vList2"/>
    <dgm:cxn modelId="{023031EA-D2DC-423B-88D3-AED52924E3C2}" type="presParOf" srcId="{7096C8EA-5FCF-473B-997D-6728BC4AB2D6}" destId="{3C1811F9-3C7B-42C6-9CCF-23BCF3AFB87F}" srcOrd="2" destOrd="0" presId="urn:microsoft.com/office/officeart/2005/8/layout/vList2"/>
    <dgm:cxn modelId="{6AF2EF7B-B317-4B9D-9438-73EC74367283}" type="presParOf" srcId="{7096C8EA-5FCF-473B-997D-6728BC4AB2D6}" destId="{E129C1A0-DA55-4E20-AAAF-AC57609790BD}" srcOrd="3" destOrd="0" presId="urn:microsoft.com/office/officeart/2005/8/layout/vList2"/>
    <dgm:cxn modelId="{E9351FC2-CB13-4FFB-B7F3-C0819495E9C4}" type="presParOf" srcId="{7096C8EA-5FCF-473B-997D-6728BC4AB2D6}" destId="{DD4D5D7E-876F-43BB-9C58-FEE5D236092E}" srcOrd="4" destOrd="0" presId="urn:microsoft.com/office/officeart/2005/8/layout/vList2"/>
    <dgm:cxn modelId="{BAEABEDF-123F-44C3-BA90-D8F60B8F6F80}" type="presParOf" srcId="{7096C8EA-5FCF-473B-997D-6728BC4AB2D6}" destId="{DBE588AF-1522-4DBE-B624-40838CED57EA}" srcOrd="5" destOrd="0" presId="urn:microsoft.com/office/officeart/2005/8/layout/vList2"/>
    <dgm:cxn modelId="{22A17F61-E391-42F5-8DD5-49BF396B8C51}" type="presParOf" srcId="{7096C8EA-5FCF-473B-997D-6728BC4AB2D6}" destId="{39D6C4FE-D0F4-4AE9-8FBE-888DCC8F72B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E9B766-A7EC-4F66-9419-BBB095DC7D93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BD88273-DEEB-4B3E-96B2-C803DD43255A}">
      <dgm:prSet/>
      <dgm:spPr/>
      <dgm:t>
        <a:bodyPr/>
        <a:lstStyle/>
        <a:p>
          <a:r>
            <a:rPr lang="en-US" dirty="0"/>
            <a:t>Increase in supply of money </a:t>
          </a:r>
          <a:r>
            <a:rPr lang="en-US" dirty="0">
              <a:sym typeface="Wingdings" panose="05000000000000000000" pitchFamily="2" charset="2"/>
            </a:rPr>
            <a:t> </a:t>
          </a:r>
          <a:r>
            <a:rPr lang="en-US" dirty="0"/>
            <a:t>its value in exchange falls </a:t>
          </a:r>
          <a:r>
            <a:rPr lang="en-US" dirty="0">
              <a:sym typeface="Wingdings" panose="05000000000000000000" pitchFamily="2" charset="2"/>
            </a:rPr>
            <a:t> prices rise </a:t>
          </a:r>
          <a:endParaRPr lang="en-US" dirty="0"/>
        </a:p>
      </dgm:t>
    </dgm:pt>
    <dgm:pt modelId="{1E430A21-3616-4D48-A300-8BA0FA8626C4}" type="parTrans" cxnId="{8206F0F6-5D72-4054-BB4D-EB24F850E7A7}">
      <dgm:prSet/>
      <dgm:spPr/>
      <dgm:t>
        <a:bodyPr/>
        <a:lstStyle/>
        <a:p>
          <a:endParaRPr lang="en-US"/>
        </a:p>
      </dgm:t>
    </dgm:pt>
    <dgm:pt modelId="{261D660B-58A1-49FC-8FF5-E112CF5E179C}" type="sibTrans" cxnId="{8206F0F6-5D72-4054-BB4D-EB24F850E7A7}">
      <dgm:prSet/>
      <dgm:spPr/>
      <dgm:t>
        <a:bodyPr/>
        <a:lstStyle/>
        <a:p>
          <a:endParaRPr lang="en-US"/>
        </a:p>
      </dgm:t>
    </dgm:pt>
    <dgm:pt modelId="{93D67F6C-58B6-413C-8B70-C6A225AEE0F6}">
      <dgm:prSet/>
      <dgm:spPr/>
      <dgm:t>
        <a:bodyPr/>
        <a:lstStyle/>
        <a:p>
          <a:r>
            <a:rPr lang="en-US" dirty="0"/>
            <a:t>Decrease in supply of money </a:t>
          </a:r>
          <a:r>
            <a:rPr lang="en-US" dirty="0">
              <a:sym typeface="Wingdings" panose="05000000000000000000" pitchFamily="2" charset="2"/>
            </a:rPr>
            <a:t> </a:t>
          </a:r>
          <a:r>
            <a:rPr lang="en-US" dirty="0"/>
            <a:t>its value in exchange rises </a:t>
          </a:r>
          <a:r>
            <a:rPr lang="en-US" dirty="0">
              <a:sym typeface="Wingdings" panose="05000000000000000000" pitchFamily="2" charset="2"/>
            </a:rPr>
            <a:t>prices fall</a:t>
          </a:r>
          <a:endParaRPr lang="en-US" dirty="0"/>
        </a:p>
      </dgm:t>
    </dgm:pt>
    <dgm:pt modelId="{18C4372D-04C8-4444-9887-94606D599B3B}" type="parTrans" cxnId="{90E45214-E6F0-4D5A-8D0E-445BBA351CF8}">
      <dgm:prSet/>
      <dgm:spPr/>
      <dgm:t>
        <a:bodyPr/>
        <a:lstStyle/>
        <a:p>
          <a:endParaRPr lang="en-US"/>
        </a:p>
      </dgm:t>
    </dgm:pt>
    <dgm:pt modelId="{67E55AEC-5C6C-48A3-BA90-1B49FE3619E1}" type="sibTrans" cxnId="{90E45214-E6F0-4D5A-8D0E-445BBA351CF8}">
      <dgm:prSet/>
      <dgm:spPr/>
      <dgm:t>
        <a:bodyPr/>
        <a:lstStyle/>
        <a:p>
          <a:endParaRPr lang="en-US"/>
        </a:p>
      </dgm:t>
    </dgm:pt>
    <dgm:pt modelId="{709B663E-BC6A-4988-A08D-044FFAC27363}">
      <dgm:prSet/>
      <dgm:spPr/>
      <dgm:t>
        <a:bodyPr/>
        <a:lstStyle/>
        <a:p>
          <a:r>
            <a:rPr lang="en-US"/>
            <a:t>Increase in demand for money </a:t>
          </a:r>
          <a:r>
            <a:rPr lang="en-US">
              <a:sym typeface="Wingdings" panose="05000000000000000000" pitchFamily="2" charset="2"/>
            </a:rPr>
            <a:t></a:t>
          </a:r>
          <a:r>
            <a:rPr lang="en-US"/>
            <a:t>  its value in exchange rises </a:t>
          </a:r>
          <a:r>
            <a:rPr lang="en-US">
              <a:sym typeface="Wingdings" panose="05000000000000000000" pitchFamily="2" charset="2"/>
            </a:rPr>
            <a:t> prices fall</a:t>
          </a:r>
          <a:endParaRPr lang="en-US"/>
        </a:p>
      </dgm:t>
    </dgm:pt>
    <dgm:pt modelId="{B3CE6E26-3895-40DD-A84F-C966DB4C5954}" type="parTrans" cxnId="{C5F1C310-CEAC-4173-911C-C18BF226E55C}">
      <dgm:prSet/>
      <dgm:spPr/>
      <dgm:t>
        <a:bodyPr/>
        <a:lstStyle/>
        <a:p>
          <a:endParaRPr lang="en-US"/>
        </a:p>
      </dgm:t>
    </dgm:pt>
    <dgm:pt modelId="{0F6891C3-3B77-4B9B-BE1E-EFC6FC2B6923}" type="sibTrans" cxnId="{C5F1C310-CEAC-4173-911C-C18BF226E55C}">
      <dgm:prSet/>
      <dgm:spPr/>
      <dgm:t>
        <a:bodyPr/>
        <a:lstStyle/>
        <a:p>
          <a:endParaRPr lang="en-US"/>
        </a:p>
      </dgm:t>
    </dgm:pt>
    <dgm:pt modelId="{E50EBEC5-E99E-4ED6-8669-E80F890C3A4B}">
      <dgm:prSet/>
      <dgm:spPr/>
      <dgm:t>
        <a:bodyPr/>
        <a:lstStyle/>
        <a:p>
          <a:r>
            <a:rPr lang="en-US" dirty="0"/>
            <a:t>Decrease in demand for money </a:t>
          </a:r>
          <a:r>
            <a:rPr lang="en-US" dirty="0">
              <a:sym typeface="Wingdings" panose="05000000000000000000" pitchFamily="2" charset="2"/>
            </a:rPr>
            <a:t></a:t>
          </a:r>
          <a:r>
            <a:rPr lang="en-US" dirty="0"/>
            <a:t> its value in exchange falls </a:t>
          </a:r>
          <a:r>
            <a:rPr lang="en-US" dirty="0">
              <a:sym typeface="Wingdings" panose="05000000000000000000" pitchFamily="2" charset="2"/>
            </a:rPr>
            <a:t>prices rise</a:t>
          </a:r>
          <a:endParaRPr lang="en-US" dirty="0"/>
        </a:p>
      </dgm:t>
    </dgm:pt>
    <dgm:pt modelId="{957B8145-5EC2-4B5E-8C35-F46FF5145DFB}" type="parTrans" cxnId="{B3CACDB4-24B3-4365-9AC9-277C31C95F15}">
      <dgm:prSet/>
      <dgm:spPr/>
      <dgm:t>
        <a:bodyPr/>
        <a:lstStyle/>
        <a:p>
          <a:endParaRPr lang="en-US"/>
        </a:p>
      </dgm:t>
    </dgm:pt>
    <dgm:pt modelId="{0B39C2BE-08CF-4E65-9D51-9ABD29C006FC}" type="sibTrans" cxnId="{B3CACDB4-24B3-4365-9AC9-277C31C95F15}">
      <dgm:prSet/>
      <dgm:spPr/>
      <dgm:t>
        <a:bodyPr/>
        <a:lstStyle/>
        <a:p>
          <a:endParaRPr lang="en-US"/>
        </a:p>
      </dgm:t>
    </dgm:pt>
    <dgm:pt modelId="{75D957DB-207A-402E-8238-18C04C8A8666}" type="pres">
      <dgm:prSet presAssocID="{DCE9B766-A7EC-4F66-9419-BBB095DC7D93}" presName="linear" presStyleCnt="0">
        <dgm:presLayoutVars>
          <dgm:animLvl val="lvl"/>
          <dgm:resizeHandles val="exact"/>
        </dgm:presLayoutVars>
      </dgm:prSet>
      <dgm:spPr/>
    </dgm:pt>
    <dgm:pt modelId="{77BEA3CB-DC9E-4B68-9582-46B0A7F7EE01}" type="pres">
      <dgm:prSet presAssocID="{7BD88273-DEEB-4B3E-96B2-C803DD43255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96C37F1-E830-44D0-9B03-F534D9FFEEFF}" type="pres">
      <dgm:prSet presAssocID="{261D660B-58A1-49FC-8FF5-E112CF5E179C}" presName="spacer" presStyleCnt="0"/>
      <dgm:spPr/>
    </dgm:pt>
    <dgm:pt modelId="{1E3D51CD-ACF0-4A9C-AF05-5722620947E6}" type="pres">
      <dgm:prSet presAssocID="{93D67F6C-58B6-413C-8B70-C6A225AEE0F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8C6F436-4AE1-4C01-B045-6B20AA535667}" type="pres">
      <dgm:prSet presAssocID="{67E55AEC-5C6C-48A3-BA90-1B49FE3619E1}" presName="spacer" presStyleCnt="0"/>
      <dgm:spPr/>
    </dgm:pt>
    <dgm:pt modelId="{BFD17E18-88E0-4375-B2DC-EA4904DB5F70}" type="pres">
      <dgm:prSet presAssocID="{709B663E-BC6A-4988-A08D-044FFAC2736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9DF0283-AC42-45E7-8361-F401D8FA92B8}" type="pres">
      <dgm:prSet presAssocID="{0F6891C3-3B77-4B9B-BE1E-EFC6FC2B6923}" presName="spacer" presStyleCnt="0"/>
      <dgm:spPr/>
    </dgm:pt>
    <dgm:pt modelId="{6185CB95-5028-414B-9FE4-1F6211CDFD61}" type="pres">
      <dgm:prSet presAssocID="{E50EBEC5-E99E-4ED6-8669-E80F890C3A4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5F1C310-CEAC-4173-911C-C18BF226E55C}" srcId="{DCE9B766-A7EC-4F66-9419-BBB095DC7D93}" destId="{709B663E-BC6A-4988-A08D-044FFAC27363}" srcOrd="2" destOrd="0" parTransId="{B3CE6E26-3895-40DD-A84F-C966DB4C5954}" sibTransId="{0F6891C3-3B77-4B9B-BE1E-EFC6FC2B6923}"/>
    <dgm:cxn modelId="{90E45214-E6F0-4D5A-8D0E-445BBA351CF8}" srcId="{DCE9B766-A7EC-4F66-9419-BBB095DC7D93}" destId="{93D67F6C-58B6-413C-8B70-C6A225AEE0F6}" srcOrd="1" destOrd="0" parTransId="{18C4372D-04C8-4444-9887-94606D599B3B}" sibTransId="{67E55AEC-5C6C-48A3-BA90-1B49FE3619E1}"/>
    <dgm:cxn modelId="{70B5AB64-72A9-44B9-9A6D-01FEBC59B082}" type="presOf" srcId="{7BD88273-DEEB-4B3E-96B2-C803DD43255A}" destId="{77BEA3CB-DC9E-4B68-9582-46B0A7F7EE01}" srcOrd="0" destOrd="0" presId="urn:microsoft.com/office/officeart/2005/8/layout/vList2"/>
    <dgm:cxn modelId="{52532051-22F9-43ED-A204-38DBF3AB9A6D}" type="presOf" srcId="{93D67F6C-58B6-413C-8B70-C6A225AEE0F6}" destId="{1E3D51CD-ACF0-4A9C-AF05-5722620947E6}" srcOrd="0" destOrd="0" presId="urn:microsoft.com/office/officeart/2005/8/layout/vList2"/>
    <dgm:cxn modelId="{CF0E307A-9B63-4F81-A21E-5EF2B7AFFD8B}" type="presOf" srcId="{E50EBEC5-E99E-4ED6-8669-E80F890C3A4B}" destId="{6185CB95-5028-414B-9FE4-1F6211CDFD61}" srcOrd="0" destOrd="0" presId="urn:microsoft.com/office/officeart/2005/8/layout/vList2"/>
    <dgm:cxn modelId="{E398A97A-8505-4221-B692-AA1740C91530}" type="presOf" srcId="{DCE9B766-A7EC-4F66-9419-BBB095DC7D93}" destId="{75D957DB-207A-402E-8238-18C04C8A8666}" srcOrd="0" destOrd="0" presId="urn:microsoft.com/office/officeart/2005/8/layout/vList2"/>
    <dgm:cxn modelId="{B3CACDB4-24B3-4365-9AC9-277C31C95F15}" srcId="{DCE9B766-A7EC-4F66-9419-BBB095DC7D93}" destId="{E50EBEC5-E99E-4ED6-8669-E80F890C3A4B}" srcOrd="3" destOrd="0" parTransId="{957B8145-5EC2-4B5E-8C35-F46FF5145DFB}" sibTransId="{0B39C2BE-08CF-4E65-9D51-9ABD29C006FC}"/>
    <dgm:cxn modelId="{9C6EE9C0-46C5-42E7-927B-2E30672600D3}" type="presOf" srcId="{709B663E-BC6A-4988-A08D-044FFAC27363}" destId="{BFD17E18-88E0-4375-B2DC-EA4904DB5F70}" srcOrd="0" destOrd="0" presId="urn:microsoft.com/office/officeart/2005/8/layout/vList2"/>
    <dgm:cxn modelId="{8206F0F6-5D72-4054-BB4D-EB24F850E7A7}" srcId="{DCE9B766-A7EC-4F66-9419-BBB095DC7D93}" destId="{7BD88273-DEEB-4B3E-96B2-C803DD43255A}" srcOrd="0" destOrd="0" parTransId="{1E430A21-3616-4D48-A300-8BA0FA8626C4}" sibTransId="{261D660B-58A1-49FC-8FF5-E112CF5E179C}"/>
    <dgm:cxn modelId="{C53DA48E-BE82-4F3E-B364-4C406A4D0244}" type="presParOf" srcId="{75D957DB-207A-402E-8238-18C04C8A8666}" destId="{77BEA3CB-DC9E-4B68-9582-46B0A7F7EE01}" srcOrd="0" destOrd="0" presId="urn:microsoft.com/office/officeart/2005/8/layout/vList2"/>
    <dgm:cxn modelId="{10D34A53-ED4F-4332-BDB2-EC0F7540B156}" type="presParOf" srcId="{75D957DB-207A-402E-8238-18C04C8A8666}" destId="{496C37F1-E830-44D0-9B03-F534D9FFEEFF}" srcOrd="1" destOrd="0" presId="urn:microsoft.com/office/officeart/2005/8/layout/vList2"/>
    <dgm:cxn modelId="{EA61D18C-A94A-40D8-9CEF-F243D08F6E9A}" type="presParOf" srcId="{75D957DB-207A-402E-8238-18C04C8A8666}" destId="{1E3D51CD-ACF0-4A9C-AF05-5722620947E6}" srcOrd="2" destOrd="0" presId="urn:microsoft.com/office/officeart/2005/8/layout/vList2"/>
    <dgm:cxn modelId="{DE2B5D92-2F31-41C5-B5DD-31A3CB4B1A7B}" type="presParOf" srcId="{75D957DB-207A-402E-8238-18C04C8A8666}" destId="{A8C6F436-4AE1-4C01-B045-6B20AA535667}" srcOrd="3" destOrd="0" presId="urn:microsoft.com/office/officeart/2005/8/layout/vList2"/>
    <dgm:cxn modelId="{914B6A8B-BAEF-4F87-B822-F654FD44FB2C}" type="presParOf" srcId="{75D957DB-207A-402E-8238-18C04C8A8666}" destId="{BFD17E18-88E0-4375-B2DC-EA4904DB5F70}" srcOrd="4" destOrd="0" presId="urn:microsoft.com/office/officeart/2005/8/layout/vList2"/>
    <dgm:cxn modelId="{995F994D-B99E-4826-8057-E36A53A477CD}" type="presParOf" srcId="{75D957DB-207A-402E-8238-18C04C8A8666}" destId="{D9DF0283-AC42-45E7-8361-F401D8FA92B8}" srcOrd="5" destOrd="0" presId="urn:microsoft.com/office/officeart/2005/8/layout/vList2"/>
    <dgm:cxn modelId="{428334CE-441A-4AF7-AFCB-21F71DC8D5D5}" type="presParOf" srcId="{75D957DB-207A-402E-8238-18C04C8A8666}" destId="{6185CB95-5028-414B-9FE4-1F6211CDFD6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D7553B-DC1C-4339-B7E1-5C3A9D2E0314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B22736-4FB9-44D5-BB81-0AB5BD5F13DC}">
      <dgm:prSet/>
      <dgm:spPr/>
      <dgm:t>
        <a:bodyPr/>
        <a:lstStyle/>
        <a:p>
          <a:r>
            <a:rPr lang="en-US"/>
            <a:t>Any supply of money is just as good as any other through adjustments in the PPM.</a:t>
          </a:r>
        </a:p>
      </dgm:t>
    </dgm:pt>
    <dgm:pt modelId="{4DA6AB07-BF9A-40F3-8C28-5D34CFB25DC9}" type="parTrans" cxnId="{D095E12A-AF97-4A1A-A017-C0D639EF9A3D}">
      <dgm:prSet/>
      <dgm:spPr/>
      <dgm:t>
        <a:bodyPr/>
        <a:lstStyle/>
        <a:p>
          <a:endParaRPr lang="en-US"/>
        </a:p>
      </dgm:t>
    </dgm:pt>
    <dgm:pt modelId="{929FB94B-A613-4801-B823-FA699D243A5E}" type="sibTrans" cxnId="{D095E12A-AF97-4A1A-A017-C0D639EF9A3D}">
      <dgm:prSet/>
      <dgm:spPr/>
      <dgm:t>
        <a:bodyPr/>
        <a:lstStyle/>
        <a:p>
          <a:endParaRPr lang="en-US"/>
        </a:p>
      </dgm:t>
    </dgm:pt>
    <dgm:pt modelId="{68A2615B-2859-4D8A-95D5-981E31E5FB03}">
      <dgm:prSet/>
      <dgm:spPr/>
      <dgm:t>
        <a:bodyPr/>
        <a:lstStyle/>
        <a:p>
          <a:r>
            <a:rPr lang="en-US"/>
            <a:t>The Angel Gabriel model shows an increase in money supply confers no social benefit.</a:t>
          </a:r>
        </a:p>
      </dgm:t>
    </dgm:pt>
    <dgm:pt modelId="{F9C230DA-0296-444B-8A6B-840CFA752B0B}" type="parTrans" cxnId="{A641ADCE-392D-4D4F-B16D-63034DB32B62}">
      <dgm:prSet/>
      <dgm:spPr/>
      <dgm:t>
        <a:bodyPr/>
        <a:lstStyle/>
        <a:p>
          <a:endParaRPr lang="en-US"/>
        </a:p>
      </dgm:t>
    </dgm:pt>
    <dgm:pt modelId="{2AEB4DBD-31F5-43FC-B118-64658448C07C}" type="sibTrans" cxnId="{A641ADCE-392D-4D4F-B16D-63034DB32B62}">
      <dgm:prSet/>
      <dgm:spPr/>
      <dgm:t>
        <a:bodyPr/>
        <a:lstStyle/>
        <a:p>
          <a:endParaRPr lang="en-US"/>
        </a:p>
      </dgm:t>
    </dgm:pt>
    <dgm:pt modelId="{96156FE1-E1D9-4EE5-A594-1C72218A4176}">
      <dgm:prSet/>
      <dgm:spPr/>
      <dgm:t>
        <a:bodyPr/>
        <a:lstStyle/>
        <a:p>
          <a:r>
            <a:rPr lang="en-US"/>
            <a:t>Counterfeiters and early spenders benefit at the expense of late spenders. </a:t>
          </a:r>
        </a:p>
      </dgm:t>
    </dgm:pt>
    <dgm:pt modelId="{370D0469-A151-4D57-A1FB-F0115B38D4D8}" type="parTrans" cxnId="{0BBB42BB-813A-49C9-ADB9-AD9C51E77C3A}">
      <dgm:prSet/>
      <dgm:spPr/>
      <dgm:t>
        <a:bodyPr/>
        <a:lstStyle/>
        <a:p>
          <a:endParaRPr lang="en-US"/>
        </a:p>
      </dgm:t>
    </dgm:pt>
    <dgm:pt modelId="{85D313C3-F414-4F95-BE33-493A8C65B1DA}" type="sibTrans" cxnId="{0BBB42BB-813A-49C9-ADB9-AD9C51E77C3A}">
      <dgm:prSet/>
      <dgm:spPr/>
      <dgm:t>
        <a:bodyPr/>
        <a:lstStyle/>
        <a:p>
          <a:endParaRPr lang="en-US"/>
        </a:p>
      </dgm:t>
    </dgm:pt>
    <dgm:pt modelId="{B99B6E2E-4980-4071-9B06-AC6DB2AF5B75}">
      <dgm:prSet/>
      <dgm:spPr/>
      <dgm:t>
        <a:bodyPr/>
        <a:lstStyle/>
        <a:p>
          <a:r>
            <a:rPr lang="en-US"/>
            <a:t>Under a gold standard, the only way to increase M is through mining gold. </a:t>
          </a:r>
        </a:p>
      </dgm:t>
    </dgm:pt>
    <dgm:pt modelId="{B20EF6B1-8A4F-46EC-82C4-391DDFF18F62}" type="parTrans" cxnId="{DEF9338F-EC1B-418C-B7CE-69F7A3C87DB1}">
      <dgm:prSet/>
      <dgm:spPr/>
      <dgm:t>
        <a:bodyPr/>
        <a:lstStyle/>
        <a:p>
          <a:endParaRPr lang="en-US"/>
        </a:p>
      </dgm:t>
    </dgm:pt>
    <dgm:pt modelId="{CCB48A50-A7E8-4371-B657-27184301D401}" type="sibTrans" cxnId="{DEF9338F-EC1B-418C-B7CE-69F7A3C87DB1}">
      <dgm:prSet/>
      <dgm:spPr/>
      <dgm:t>
        <a:bodyPr/>
        <a:lstStyle/>
        <a:p>
          <a:endParaRPr lang="en-US"/>
        </a:p>
      </dgm:t>
    </dgm:pt>
    <dgm:pt modelId="{AC2E7F7B-B43D-47A0-A57D-1BB2662101A5}" type="pres">
      <dgm:prSet presAssocID="{AFD7553B-DC1C-4339-B7E1-5C3A9D2E0314}" presName="vert0" presStyleCnt="0">
        <dgm:presLayoutVars>
          <dgm:dir/>
          <dgm:animOne val="branch"/>
          <dgm:animLvl val="lvl"/>
        </dgm:presLayoutVars>
      </dgm:prSet>
      <dgm:spPr/>
    </dgm:pt>
    <dgm:pt modelId="{ED1D58A3-FF71-45D8-A564-165AE35F6775}" type="pres">
      <dgm:prSet presAssocID="{F9B22736-4FB9-44D5-BB81-0AB5BD5F13DC}" presName="thickLine" presStyleLbl="alignNode1" presStyleIdx="0" presStyleCnt="4"/>
      <dgm:spPr/>
    </dgm:pt>
    <dgm:pt modelId="{4F1831DD-C9DE-40F0-836E-DE801D6D4EB1}" type="pres">
      <dgm:prSet presAssocID="{F9B22736-4FB9-44D5-BB81-0AB5BD5F13DC}" presName="horz1" presStyleCnt="0"/>
      <dgm:spPr/>
    </dgm:pt>
    <dgm:pt modelId="{75C3479F-ACC5-478B-976F-280FC3BE251A}" type="pres">
      <dgm:prSet presAssocID="{F9B22736-4FB9-44D5-BB81-0AB5BD5F13DC}" presName="tx1" presStyleLbl="revTx" presStyleIdx="0" presStyleCnt="4"/>
      <dgm:spPr/>
    </dgm:pt>
    <dgm:pt modelId="{AA2D74F0-BBAE-44D9-B933-E02C2DDF12BD}" type="pres">
      <dgm:prSet presAssocID="{F9B22736-4FB9-44D5-BB81-0AB5BD5F13DC}" presName="vert1" presStyleCnt="0"/>
      <dgm:spPr/>
    </dgm:pt>
    <dgm:pt modelId="{77EB92CE-CEDA-42DA-901A-71EBF5FAAF55}" type="pres">
      <dgm:prSet presAssocID="{68A2615B-2859-4D8A-95D5-981E31E5FB03}" presName="thickLine" presStyleLbl="alignNode1" presStyleIdx="1" presStyleCnt="4"/>
      <dgm:spPr/>
    </dgm:pt>
    <dgm:pt modelId="{B42A8083-D711-4831-BDA3-F50B8ED58340}" type="pres">
      <dgm:prSet presAssocID="{68A2615B-2859-4D8A-95D5-981E31E5FB03}" presName="horz1" presStyleCnt="0"/>
      <dgm:spPr/>
    </dgm:pt>
    <dgm:pt modelId="{81844F2B-B6B9-4F72-861F-19E9E23A3A9D}" type="pres">
      <dgm:prSet presAssocID="{68A2615B-2859-4D8A-95D5-981E31E5FB03}" presName="tx1" presStyleLbl="revTx" presStyleIdx="1" presStyleCnt="4"/>
      <dgm:spPr/>
    </dgm:pt>
    <dgm:pt modelId="{8D0510BE-704F-4DE6-B08A-E44006C1CFBC}" type="pres">
      <dgm:prSet presAssocID="{68A2615B-2859-4D8A-95D5-981E31E5FB03}" presName="vert1" presStyleCnt="0"/>
      <dgm:spPr/>
    </dgm:pt>
    <dgm:pt modelId="{0A88B03F-6199-44BA-9D42-B7DA3F3D42EA}" type="pres">
      <dgm:prSet presAssocID="{B99B6E2E-4980-4071-9B06-AC6DB2AF5B75}" presName="thickLine" presStyleLbl="alignNode1" presStyleIdx="2" presStyleCnt="4"/>
      <dgm:spPr/>
    </dgm:pt>
    <dgm:pt modelId="{058956E3-447C-42F1-9220-32B59C5F9EA0}" type="pres">
      <dgm:prSet presAssocID="{B99B6E2E-4980-4071-9B06-AC6DB2AF5B75}" presName="horz1" presStyleCnt="0"/>
      <dgm:spPr/>
    </dgm:pt>
    <dgm:pt modelId="{1C8CF3CF-6B55-427F-B410-142EE415380B}" type="pres">
      <dgm:prSet presAssocID="{B99B6E2E-4980-4071-9B06-AC6DB2AF5B75}" presName="tx1" presStyleLbl="revTx" presStyleIdx="2" presStyleCnt="4"/>
      <dgm:spPr/>
    </dgm:pt>
    <dgm:pt modelId="{7A4A774B-B6AC-46E3-A279-F0588BD93F87}" type="pres">
      <dgm:prSet presAssocID="{B99B6E2E-4980-4071-9B06-AC6DB2AF5B75}" presName="vert1" presStyleCnt="0"/>
      <dgm:spPr/>
    </dgm:pt>
    <dgm:pt modelId="{629C8F29-7B6C-4D73-A819-4283D19DB7FC}" type="pres">
      <dgm:prSet presAssocID="{96156FE1-E1D9-4EE5-A594-1C72218A4176}" presName="thickLine" presStyleLbl="alignNode1" presStyleIdx="3" presStyleCnt="4"/>
      <dgm:spPr/>
    </dgm:pt>
    <dgm:pt modelId="{F6F8812F-3DAC-4751-963B-6768171FAC98}" type="pres">
      <dgm:prSet presAssocID="{96156FE1-E1D9-4EE5-A594-1C72218A4176}" presName="horz1" presStyleCnt="0"/>
      <dgm:spPr/>
    </dgm:pt>
    <dgm:pt modelId="{8E4ED148-1746-4241-BA92-C1800DB02149}" type="pres">
      <dgm:prSet presAssocID="{96156FE1-E1D9-4EE5-A594-1C72218A4176}" presName="tx1" presStyleLbl="revTx" presStyleIdx="3" presStyleCnt="4"/>
      <dgm:spPr/>
    </dgm:pt>
    <dgm:pt modelId="{3264CBF1-4F42-45AC-B867-410F203C0304}" type="pres">
      <dgm:prSet presAssocID="{96156FE1-E1D9-4EE5-A594-1C72218A4176}" presName="vert1" presStyleCnt="0"/>
      <dgm:spPr/>
    </dgm:pt>
  </dgm:ptLst>
  <dgm:cxnLst>
    <dgm:cxn modelId="{D095E12A-AF97-4A1A-A017-C0D639EF9A3D}" srcId="{AFD7553B-DC1C-4339-B7E1-5C3A9D2E0314}" destId="{F9B22736-4FB9-44D5-BB81-0AB5BD5F13DC}" srcOrd="0" destOrd="0" parTransId="{4DA6AB07-BF9A-40F3-8C28-5D34CFB25DC9}" sibTransId="{929FB94B-A613-4801-B823-FA699D243A5E}"/>
    <dgm:cxn modelId="{F1F8692D-F0D2-41E0-BC1F-E410B408640D}" type="presOf" srcId="{AFD7553B-DC1C-4339-B7E1-5C3A9D2E0314}" destId="{AC2E7F7B-B43D-47A0-A57D-1BB2662101A5}" srcOrd="0" destOrd="0" presId="urn:microsoft.com/office/officeart/2008/layout/LinedList"/>
    <dgm:cxn modelId="{0FEBCC7B-6A29-433B-9DF1-CB8C5E0BB972}" type="presOf" srcId="{B99B6E2E-4980-4071-9B06-AC6DB2AF5B75}" destId="{1C8CF3CF-6B55-427F-B410-142EE415380B}" srcOrd="0" destOrd="0" presId="urn:microsoft.com/office/officeart/2008/layout/LinedList"/>
    <dgm:cxn modelId="{DEF9338F-EC1B-418C-B7CE-69F7A3C87DB1}" srcId="{AFD7553B-DC1C-4339-B7E1-5C3A9D2E0314}" destId="{B99B6E2E-4980-4071-9B06-AC6DB2AF5B75}" srcOrd="2" destOrd="0" parTransId="{B20EF6B1-8A4F-46EC-82C4-391DDFF18F62}" sibTransId="{CCB48A50-A7E8-4371-B657-27184301D401}"/>
    <dgm:cxn modelId="{F7FF98A7-1E14-44FD-B0A0-D1E2E28B2E7C}" type="presOf" srcId="{68A2615B-2859-4D8A-95D5-981E31E5FB03}" destId="{81844F2B-B6B9-4F72-861F-19E9E23A3A9D}" srcOrd="0" destOrd="0" presId="urn:microsoft.com/office/officeart/2008/layout/LinedList"/>
    <dgm:cxn modelId="{FB87F0AB-101B-4FF3-A3AE-8F88612A0539}" type="presOf" srcId="{F9B22736-4FB9-44D5-BB81-0AB5BD5F13DC}" destId="{75C3479F-ACC5-478B-976F-280FC3BE251A}" srcOrd="0" destOrd="0" presId="urn:microsoft.com/office/officeart/2008/layout/LinedList"/>
    <dgm:cxn modelId="{0BBB42BB-813A-49C9-ADB9-AD9C51E77C3A}" srcId="{AFD7553B-DC1C-4339-B7E1-5C3A9D2E0314}" destId="{96156FE1-E1D9-4EE5-A594-1C72218A4176}" srcOrd="3" destOrd="0" parTransId="{370D0469-A151-4D57-A1FB-F0115B38D4D8}" sibTransId="{85D313C3-F414-4F95-BE33-493A8C65B1DA}"/>
    <dgm:cxn modelId="{A641ADCE-392D-4D4F-B16D-63034DB32B62}" srcId="{AFD7553B-DC1C-4339-B7E1-5C3A9D2E0314}" destId="{68A2615B-2859-4D8A-95D5-981E31E5FB03}" srcOrd="1" destOrd="0" parTransId="{F9C230DA-0296-444B-8A6B-840CFA752B0B}" sibTransId="{2AEB4DBD-31F5-43FC-B118-64658448C07C}"/>
    <dgm:cxn modelId="{04EAA0D0-7C85-4D00-94F0-14924CAE8731}" type="presOf" srcId="{96156FE1-E1D9-4EE5-A594-1C72218A4176}" destId="{8E4ED148-1746-4241-BA92-C1800DB02149}" srcOrd="0" destOrd="0" presId="urn:microsoft.com/office/officeart/2008/layout/LinedList"/>
    <dgm:cxn modelId="{9B0DA886-B1F1-4DBD-90B3-3C18F6CAE5C0}" type="presParOf" srcId="{AC2E7F7B-B43D-47A0-A57D-1BB2662101A5}" destId="{ED1D58A3-FF71-45D8-A564-165AE35F6775}" srcOrd="0" destOrd="0" presId="urn:microsoft.com/office/officeart/2008/layout/LinedList"/>
    <dgm:cxn modelId="{900F50CC-25E0-447C-BC3D-ECD8A6208DCE}" type="presParOf" srcId="{AC2E7F7B-B43D-47A0-A57D-1BB2662101A5}" destId="{4F1831DD-C9DE-40F0-836E-DE801D6D4EB1}" srcOrd="1" destOrd="0" presId="urn:microsoft.com/office/officeart/2008/layout/LinedList"/>
    <dgm:cxn modelId="{73DEE7C6-E1D3-46CD-B8DE-A09D64AD01FD}" type="presParOf" srcId="{4F1831DD-C9DE-40F0-836E-DE801D6D4EB1}" destId="{75C3479F-ACC5-478B-976F-280FC3BE251A}" srcOrd="0" destOrd="0" presId="urn:microsoft.com/office/officeart/2008/layout/LinedList"/>
    <dgm:cxn modelId="{723A8DCC-FA73-43CE-99C9-6D8C444CC8B2}" type="presParOf" srcId="{4F1831DD-C9DE-40F0-836E-DE801D6D4EB1}" destId="{AA2D74F0-BBAE-44D9-B933-E02C2DDF12BD}" srcOrd="1" destOrd="0" presId="urn:microsoft.com/office/officeart/2008/layout/LinedList"/>
    <dgm:cxn modelId="{F6420086-E971-4A6C-AFBF-6C99D6A2E9D0}" type="presParOf" srcId="{AC2E7F7B-B43D-47A0-A57D-1BB2662101A5}" destId="{77EB92CE-CEDA-42DA-901A-71EBF5FAAF55}" srcOrd="2" destOrd="0" presId="urn:microsoft.com/office/officeart/2008/layout/LinedList"/>
    <dgm:cxn modelId="{1BFB63B7-F0DB-4FAF-AA83-4931D767DF9B}" type="presParOf" srcId="{AC2E7F7B-B43D-47A0-A57D-1BB2662101A5}" destId="{B42A8083-D711-4831-BDA3-F50B8ED58340}" srcOrd="3" destOrd="0" presId="urn:microsoft.com/office/officeart/2008/layout/LinedList"/>
    <dgm:cxn modelId="{8D023B60-FA8F-42DA-9848-7DDC5763586F}" type="presParOf" srcId="{B42A8083-D711-4831-BDA3-F50B8ED58340}" destId="{81844F2B-B6B9-4F72-861F-19E9E23A3A9D}" srcOrd="0" destOrd="0" presId="urn:microsoft.com/office/officeart/2008/layout/LinedList"/>
    <dgm:cxn modelId="{4ACE5C28-007B-4768-87B8-AFBDEDAF3338}" type="presParOf" srcId="{B42A8083-D711-4831-BDA3-F50B8ED58340}" destId="{8D0510BE-704F-4DE6-B08A-E44006C1CFBC}" srcOrd="1" destOrd="0" presId="urn:microsoft.com/office/officeart/2008/layout/LinedList"/>
    <dgm:cxn modelId="{3DF0F73B-2DF5-4C4F-9FB6-E90D8E6C0CB9}" type="presParOf" srcId="{AC2E7F7B-B43D-47A0-A57D-1BB2662101A5}" destId="{0A88B03F-6199-44BA-9D42-B7DA3F3D42EA}" srcOrd="4" destOrd="0" presId="urn:microsoft.com/office/officeart/2008/layout/LinedList"/>
    <dgm:cxn modelId="{BDA9633B-FF02-47EE-B9AB-301A15AE3EA2}" type="presParOf" srcId="{AC2E7F7B-B43D-47A0-A57D-1BB2662101A5}" destId="{058956E3-447C-42F1-9220-32B59C5F9EA0}" srcOrd="5" destOrd="0" presId="urn:microsoft.com/office/officeart/2008/layout/LinedList"/>
    <dgm:cxn modelId="{BFC13455-3214-4037-BBD7-45B9535D5AC8}" type="presParOf" srcId="{058956E3-447C-42F1-9220-32B59C5F9EA0}" destId="{1C8CF3CF-6B55-427F-B410-142EE415380B}" srcOrd="0" destOrd="0" presId="urn:microsoft.com/office/officeart/2008/layout/LinedList"/>
    <dgm:cxn modelId="{562A6C44-B024-4A6F-9335-517A2971E5A3}" type="presParOf" srcId="{058956E3-447C-42F1-9220-32B59C5F9EA0}" destId="{7A4A774B-B6AC-46E3-A279-F0588BD93F87}" srcOrd="1" destOrd="0" presId="urn:microsoft.com/office/officeart/2008/layout/LinedList"/>
    <dgm:cxn modelId="{4A83A7A6-D887-4234-9A8D-59A1A5531CAA}" type="presParOf" srcId="{AC2E7F7B-B43D-47A0-A57D-1BB2662101A5}" destId="{629C8F29-7B6C-4D73-A819-4283D19DB7FC}" srcOrd="6" destOrd="0" presId="urn:microsoft.com/office/officeart/2008/layout/LinedList"/>
    <dgm:cxn modelId="{E4203E1A-4D2C-4DE0-8237-F7C9CBA2BFC8}" type="presParOf" srcId="{AC2E7F7B-B43D-47A0-A57D-1BB2662101A5}" destId="{F6F8812F-3DAC-4751-963B-6768171FAC98}" srcOrd="7" destOrd="0" presId="urn:microsoft.com/office/officeart/2008/layout/LinedList"/>
    <dgm:cxn modelId="{7F941061-8FCD-4660-96C6-20152ECE4D52}" type="presParOf" srcId="{F6F8812F-3DAC-4751-963B-6768171FAC98}" destId="{8E4ED148-1746-4241-BA92-C1800DB02149}" srcOrd="0" destOrd="0" presId="urn:microsoft.com/office/officeart/2008/layout/LinedList"/>
    <dgm:cxn modelId="{C659550C-5F30-4043-A757-E633F50CC1A3}" type="presParOf" srcId="{F6F8812F-3DAC-4751-963B-6768171FAC98}" destId="{3264CBF1-4F42-45AC-B867-410F203C030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5B4968-33A6-47E7-9047-09819B6972B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6FFEB0A-28F7-431E-B9A6-5C26CA3CB6A3}">
      <dgm:prSet/>
      <dgm:spPr/>
      <dgm:t>
        <a:bodyPr/>
        <a:lstStyle/>
        <a:p>
          <a:r>
            <a:rPr lang="en-US"/>
            <a:t>Paper</a:t>
          </a:r>
        </a:p>
      </dgm:t>
    </dgm:pt>
    <dgm:pt modelId="{72F21327-790C-4CE5-B398-023E4864DC6A}" type="parTrans" cxnId="{42930411-0F4D-4917-AE29-E4CE17C9DAB5}">
      <dgm:prSet/>
      <dgm:spPr/>
      <dgm:t>
        <a:bodyPr/>
        <a:lstStyle/>
        <a:p>
          <a:endParaRPr lang="en-US"/>
        </a:p>
      </dgm:t>
    </dgm:pt>
    <dgm:pt modelId="{633A91CA-64C2-47B3-969F-70E3090486B8}" type="sibTrans" cxnId="{42930411-0F4D-4917-AE29-E4CE17C9DAB5}">
      <dgm:prSet/>
      <dgm:spPr/>
      <dgm:t>
        <a:bodyPr/>
        <a:lstStyle/>
        <a:p>
          <a:endParaRPr lang="en-US"/>
        </a:p>
      </dgm:t>
    </dgm:pt>
    <dgm:pt modelId="{849A837E-1AAB-4E39-9515-DEEDF377565F}">
      <dgm:prSet/>
      <dgm:spPr/>
      <dgm:t>
        <a:bodyPr/>
        <a:lstStyle/>
        <a:p>
          <a:r>
            <a:rPr lang="en-US"/>
            <a:t>National</a:t>
          </a:r>
        </a:p>
      </dgm:t>
    </dgm:pt>
    <dgm:pt modelId="{D8DD8E50-A690-4BA7-ABFF-30B66E04DCF9}" type="parTrans" cxnId="{1D0B9B62-3192-4E74-A083-FDB2FD130588}">
      <dgm:prSet/>
      <dgm:spPr/>
      <dgm:t>
        <a:bodyPr/>
        <a:lstStyle/>
        <a:p>
          <a:endParaRPr lang="en-US"/>
        </a:p>
      </dgm:t>
    </dgm:pt>
    <dgm:pt modelId="{6E82F6A2-4B5B-4146-BC64-AF62497FE772}" type="sibTrans" cxnId="{1D0B9B62-3192-4E74-A083-FDB2FD130588}">
      <dgm:prSet/>
      <dgm:spPr/>
      <dgm:t>
        <a:bodyPr/>
        <a:lstStyle/>
        <a:p>
          <a:endParaRPr lang="en-US"/>
        </a:p>
      </dgm:t>
    </dgm:pt>
    <dgm:pt modelId="{3016FFCA-F03B-42D5-98F8-A15BF3A6EC1E}">
      <dgm:prSet/>
      <dgm:spPr/>
      <dgm:t>
        <a:bodyPr/>
        <a:lstStyle/>
        <a:p>
          <a:r>
            <a:rPr lang="en-US"/>
            <a:t>Under the control of any entity</a:t>
          </a:r>
        </a:p>
      </dgm:t>
    </dgm:pt>
    <dgm:pt modelId="{7DE060FA-9BCA-4021-A331-3B1474DF1AB4}" type="parTrans" cxnId="{44D17E1C-8D9D-4146-A176-54D7EEC5023C}">
      <dgm:prSet/>
      <dgm:spPr/>
      <dgm:t>
        <a:bodyPr/>
        <a:lstStyle/>
        <a:p>
          <a:endParaRPr lang="en-US"/>
        </a:p>
      </dgm:t>
    </dgm:pt>
    <dgm:pt modelId="{FF1ACAA3-50F2-49D9-83D7-32D4A9505178}" type="sibTrans" cxnId="{44D17E1C-8D9D-4146-A176-54D7EEC5023C}">
      <dgm:prSet/>
      <dgm:spPr/>
      <dgm:t>
        <a:bodyPr/>
        <a:lstStyle/>
        <a:p>
          <a:endParaRPr lang="en-US"/>
        </a:p>
      </dgm:t>
    </dgm:pt>
    <dgm:pt modelId="{16471776-EC6C-4D29-A8FE-04C01B08C9D0}" type="pres">
      <dgm:prSet presAssocID="{DA5B4968-33A6-47E7-9047-09819B6972B7}" presName="vert0" presStyleCnt="0">
        <dgm:presLayoutVars>
          <dgm:dir/>
          <dgm:animOne val="branch"/>
          <dgm:animLvl val="lvl"/>
        </dgm:presLayoutVars>
      </dgm:prSet>
      <dgm:spPr/>
    </dgm:pt>
    <dgm:pt modelId="{1E8AE69F-4175-4F45-9BCB-E087A91ACE4C}" type="pres">
      <dgm:prSet presAssocID="{C6FFEB0A-28F7-431E-B9A6-5C26CA3CB6A3}" presName="thickLine" presStyleLbl="alignNode1" presStyleIdx="0" presStyleCnt="3"/>
      <dgm:spPr/>
    </dgm:pt>
    <dgm:pt modelId="{46B0E7D0-2FC6-4037-8559-FFB894C54C3D}" type="pres">
      <dgm:prSet presAssocID="{C6FFEB0A-28F7-431E-B9A6-5C26CA3CB6A3}" presName="horz1" presStyleCnt="0"/>
      <dgm:spPr/>
    </dgm:pt>
    <dgm:pt modelId="{BD5F3F47-4AD0-4049-997D-DC29EBCC5D70}" type="pres">
      <dgm:prSet presAssocID="{C6FFEB0A-28F7-431E-B9A6-5C26CA3CB6A3}" presName="tx1" presStyleLbl="revTx" presStyleIdx="0" presStyleCnt="3"/>
      <dgm:spPr/>
    </dgm:pt>
    <dgm:pt modelId="{A5865755-3CEE-4233-8429-95A429B8EA6E}" type="pres">
      <dgm:prSet presAssocID="{C6FFEB0A-28F7-431E-B9A6-5C26CA3CB6A3}" presName="vert1" presStyleCnt="0"/>
      <dgm:spPr/>
    </dgm:pt>
    <dgm:pt modelId="{5FB2A491-C1E7-4A47-851D-B20BAA77893D}" type="pres">
      <dgm:prSet presAssocID="{849A837E-1AAB-4E39-9515-DEEDF377565F}" presName="thickLine" presStyleLbl="alignNode1" presStyleIdx="1" presStyleCnt="3"/>
      <dgm:spPr/>
    </dgm:pt>
    <dgm:pt modelId="{443C1D37-C40C-46AC-91BD-6584F8B5E07D}" type="pres">
      <dgm:prSet presAssocID="{849A837E-1AAB-4E39-9515-DEEDF377565F}" presName="horz1" presStyleCnt="0"/>
      <dgm:spPr/>
    </dgm:pt>
    <dgm:pt modelId="{5491D61A-FAD7-458B-99D5-7F52088EDD83}" type="pres">
      <dgm:prSet presAssocID="{849A837E-1AAB-4E39-9515-DEEDF377565F}" presName="tx1" presStyleLbl="revTx" presStyleIdx="1" presStyleCnt="3"/>
      <dgm:spPr/>
    </dgm:pt>
    <dgm:pt modelId="{26E25377-FDC8-469F-8A7C-CC8770C428CF}" type="pres">
      <dgm:prSet presAssocID="{849A837E-1AAB-4E39-9515-DEEDF377565F}" presName="vert1" presStyleCnt="0"/>
      <dgm:spPr/>
    </dgm:pt>
    <dgm:pt modelId="{81ACA536-2C00-4F9B-A55E-DABA870E4BE3}" type="pres">
      <dgm:prSet presAssocID="{3016FFCA-F03B-42D5-98F8-A15BF3A6EC1E}" presName="thickLine" presStyleLbl="alignNode1" presStyleIdx="2" presStyleCnt="3"/>
      <dgm:spPr/>
    </dgm:pt>
    <dgm:pt modelId="{C96B8083-6D00-47CD-8C90-D4B3DD8A8D4E}" type="pres">
      <dgm:prSet presAssocID="{3016FFCA-F03B-42D5-98F8-A15BF3A6EC1E}" presName="horz1" presStyleCnt="0"/>
      <dgm:spPr/>
    </dgm:pt>
    <dgm:pt modelId="{14399CF7-7BB8-4A55-86F2-7157C684D484}" type="pres">
      <dgm:prSet presAssocID="{3016FFCA-F03B-42D5-98F8-A15BF3A6EC1E}" presName="tx1" presStyleLbl="revTx" presStyleIdx="2" presStyleCnt="3"/>
      <dgm:spPr/>
    </dgm:pt>
    <dgm:pt modelId="{0B7B024E-EF27-434F-9621-180C202D9AA3}" type="pres">
      <dgm:prSet presAssocID="{3016FFCA-F03B-42D5-98F8-A15BF3A6EC1E}" presName="vert1" presStyleCnt="0"/>
      <dgm:spPr/>
    </dgm:pt>
  </dgm:ptLst>
  <dgm:cxnLst>
    <dgm:cxn modelId="{42930411-0F4D-4917-AE29-E4CE17C9DAB5}" srcId="{DA5B4968-33A6-47E7-9047-09819B6972B7}" destId="{C6FFEB0A-28F7-431E-B9A6-5C26CA3CB6A3}" srcOrd="0" destOrd="0" parTransId="{72F21327-790C-4CE5-B398-023E4864DC6A}" sibTransId="{633A91CA-64C2-47B3-969F-70E3090486B8}"/>
    <dgm:cxn modelId="{44D17E1C-8D9D-4146-A176-54D7EEC5023C}" srcId="{DA5B4968-33A6-47E7-9047-09819B6972B7}" destId="{3016FFCA-F03B-42D5-98F8-A15BF3A6EC1E}" srcOrd="2" destOrd="0" parTransId="{7DE060FA-9BCA-4021-A331-3B1474DF1AB4}" sibTransId="{FF1ACAA3-50F2-49D9-83D7-32D4A9505178}"/>
    <dgm:cxn modelId="{B47EE536-E01B-44A3-8DFF-57C72FC36EAC}" type="presOf" srcId="{C6FFEB0A-28F7-431E-B9A6-5C26CA3CB6A3}" destId="{BD5F3F47-4AD0-4049-997D-DC29EBCC5D70}" srcOrd="0" destOrd="0" presId="urn:microsoft.com/office/officeart/2008/layout/LinedList"/>
    <dgm:cxn modelId="{1D0B9B62-3192-4E74-A083-FDB2FD130588}" srcId="{DA5B4968-33A6-47E7-9047-09819B6972B7}" destId="{849A837E-1AAB-4E39-9515-DEEDF377565F}" srcOrd="1" destOrd="0" parTransId="{D8DD8E50-A690-4BA7-ABFF-30B66E04DCF9}" sibTransId="{6E82F6A2-4B5B-4146-BC64-AF62497FE772}"/>
    <dgm:cxn modelId="{690F546E-EA73-4F14-AD9E-423CA60B55B9}" type="presOf" srcId="{3016FFCA-F03B-42D5-98F8-A15BF3A6EC1E}" destId="{14399CF7-7BB8-4A55-86F2-7157C684D484}" srcOrd="0" destOrd="0" presId="urn:microsoft.com/office/officeart/2008/layout/LinedList"/>
    <dgm:cxn modelId="{C6038077-8EF4-4470-A9D8-2DF172D9C240}" type="presOf" srcId="{DA5B4968-33A6-47E7-9047-09819B6972B7}" destId="{16471776-EC6C-4D29-A8FE-04C01B08C9D0}" srcOrd="0" destOrd="0" presId="urn:microsoft.com/office/officeart/2008/layout/LinedList"/>
    <dgm:cxn modelId="{D6FBCAD7-22C8-483D-9B0D-AD97C78335B1}" type="presOf" srcId="{849A837E-1AAB-4E39-9515-DEEDF377565F}" destId="{5491D61A-FAD7-458B-99D5-7F52088EDD83}" srcOrd="0" destOrd="0" presId="urn:microsoft.com/office/officeart/2008/layout/LinedList"/>
    <dgm:cxn modelId="{0E44609C-1B66-4E96-8F70-016A546E0FEC}" type="presParOf" srcId="{16471776-EC6C-4D29-A8FE-04C01B08C9D0}" destId="{1E8AE69F-4175-4F45-9BCB-E087A91ACE4C}" srcOrd="0" destOrd="0" presId="urn:microsoft.com/office/officeart/2008/layout/LinedList"/>
    <dgm:cxn modelId="{051A359F-0C9D-425A-855A-3AC9C75101BB}" type="presParOf" srcId="{16471776-EC6C-4D29-A8FE-04C01B08C9D0}" destId="{46B0E7D0-2FC6-4037-8559-FFB894C54C3D}" srcOrd="1" destOrd="0" presId="urn:microsoft.com/office/officeart/2008/layout/LinedList"/>
    <dgm:cxn modelId="{4D40496A-0812-4C3C-B87B-FAAD1FCE238D}" type="presParOf" srcId="{46B0E7D0-2FC6-4037-8559-FFB894C54C3D}" destId="{BD5F3F47-4AD0-4049-997D-DC29EBCC5D70}" srcOrd="0" destOrd="0" presId="urn:microsoft.com/office/officeart/2008/layout/LinedList"/>
    <dgm:cxn modelId="{2B4142C5-3948-4A0D-9785-38283F09F39B}" type="presParOf" srcId="{46B0E7D0-2FC6-4037-8559-FFB894C54C3D}" destId="{A5865755-3CEE-4233-8429-95A429B8EA6E}" srcOrd="1" destOrd="0" presId="urn:microsoft.com/office/officeart/2008/layout/LinedList"/>
    <dgm:cxn modelId="{55A9DFE8-3962-481F-8336-1BB972177D38}" type="presParOf" srcId="{16471776-EC6C-4D29-A8FE-04C01B08C9D0}" destId="{5FB2A491-C1E7-4A47-851D-B20BAA77893D}" srcOrd="2" destOrd="0" presId="urn:microsoft.com/office/officeart/2008/layout/LinedList"/>
    <dgm:cxn modelId="{1A1C0B9F-9DD9-4D60-950E-4E69E7D75949}" type="presParOf" srcId="{16471776-EC6C-4D29-A8FE-04C01B08C9D0}" destId="{443C1D37-C40C-46AC-91BD-6584F8B5E07D}" srcOrd="3" destOrd="0" presId="urn:microsoft.com/office/officeart/2008/layout/LinedList"/>
    <dgm:cxn modelId="{64DD64F9-5808-4426-ACB2-4B0C8E9FF373}" type="presParOf" srcId="{443C1D37-C40C-46AC-91BD-6584F8B5E07D}" destId="{5491D61A-FAD7-458B-99D5-7F52088EDD83}" srcOrd="0" destOrd="0" presId="urn:microsoft.com/office/officeart/2008/layout/LinedList"/>
    <dgm:cxn modelId="{DE202391-68C2-4F0F-9953-B8166A09A5DF}" type="presParOf" srcId="{443C1D37-C40C-46AC-91BD-6584F8B5E07D}" destId="{26E25377-FDC8-469F-8A7C-CC8770C428CF}" srcOrd="1" destOrd="0" presId="urn:microsoft.com/office/officeart/2008/layout/LinedList"/>
    <dgm:cxn modelId="{C490240B-44FC-4B00-907B-4C8FEE4623E6}" type="presParOf" srcId="{16471776-EC6C-4D29-A8FE-04C01B08C9D0}" destId="{81ACA536-2C00-4F9B-A55E-DABA870E4BE3}" srcOrd="4" destOrd="0" presId="urn:microsoft.com/office/officeart/2008/layout/LinedList"/>
    <dgm:cxn modelId="{9F077867-8393-47CF-9E1D-3443626A815A}" type="presParOf" srcId="{16471776-EC6C-4D29-A8FE-04C01B08C9D0}" destId="{C96B8083-6D00-47CD-8C90-D4B3DD8A8D4E}" srcOrd="5" destOrd="0" presId="urn:microsoft.com/office/officeart/2008/layout/LinedList"/>
    <dgm:cxn modelId="{136E5CDF-5E0E-4EDD-B694-695B5D18009D}" type="presParOf" srcId="{C96B8083-6D00-47CD-8C90-D4B3DD8A8D4E}" destId="{14399CF7-7BB8-4A55-86F2-7157C684D484}" srcOrd="0" destOrd="0" presId="urn:microsoft.com/office/officeart/2008/layout/LinedList"/>
    <dgm:cxn modelId="{74EAE3FC-AE78-487D-A634-25EC4291100D}" type="presParOf" srcId="{C96B8083-6D00-47CD-8C90-D4B3DD8A8D4E}" destId="{0B7B024E-EF27-434F-9621-180C202D9A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1CDB1-C604-48A5-9A0A-06AEA9B0FA30}">
      <dsp:nvSpPr>
        <dsp:cNvPr id="0" name=""/>
        <dsp:cNvSpPr/>
      </dsp:nvSpPr>
      <dsp:spPr>
        <a:xfrm>
          <a:off x="0" y="5899"/>
          <a:ext cx="10167226" cy="13625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Larger civilization beyond a few families</a:t>
          </a:r>
        </a:p>
      </dsp:txBody>
      <dsp:txXfrm>
        <a:off x="66515" y="72414"/>
        <a:ext cx="10034196" cy="1229532"/>
      </dsp:txXfrm>
    </dsp:sp>
    <dsp:sp modelId="{67550464-BA38-4756-9380-98871DEA4799}">
      <dsp:nvSpPr>
        <dsp:cNvPr id="0" name=""/>
        <dsp:cNvSpPr/>
      </dsp:nvSpPr>
      <dsp:spPr>
        <a:xfrm>
          <a:off x="0" y="1378304"/>
          <a:ext cx="10167226" cy="13625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Specialization and exchange vs. self-sufficiency</a:t>
          </a:r>
        </a:p>
      </dsp:txBody>
      <dsp:txXfrm>
        <a:off x="66515" y="1444819"/>
        <a:ext cx="10034196" cy="1229532"/>
      </dsp:txXfrm>
    </dsp:sp>
    <dsp:sp modelId="{27B0A8C3-9BD2-42A6-9710-6C26DC5B6AEE}">
      <dsp:nvSpPr>
        <dsp:cNvPr id="0" name=""/>
        <dsp:cNvSpPr/>
      </dsp:nvSpPr>
      <dsp:spPr>
        <a:xfrm>
          <a:off x="0" y="2754549"/>
          <a:ext cx="10167226" cy="13625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Limitations of barter: indivisibilities and double coincidence of wants requirement</a:t>
          </a:r>
        </a:p>
      </dsp:txBody>
      <dsp:txXfrm>
        <a:off x="66515" y="2821064"/>
        <a:ext cx="10034196" cy="1229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44922-3459-4ADD-BB56-0FA22227D770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29BAC-2A9B-418D-9721-FBF86F86284D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more saleable a good, the more easily its owner can exchange it for other goods at some “price.” </a:t>
          </a:r>
        </a:p>
      </dsp:txBody>
      <dsp:txXfrm>
        <a:off x="0" y="0"/>
        <a:ext cx="6900512" cy="1384035"/>
      </dsp:txXfrm>
    </dsp:sp>
    <dsp:sp modelId="{E6D12AA1-49FD-41EE-9F2F-748D5391CD3D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FA91AA-7E65-4142-8CEB-6FE02276005D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Goods have different degrees of </a:t>
          </a:r>
          <a:r>
            <a:rPr lang="en-US" sz="2800" kern="1200" dirty="0" err="1"/>
            <a:t>saleability</a:t>
          </a:r>
          <a:r>
            <a:rPr lang="en-US" sz="2800" kern="1200" dirty="0"/>
            <a:t>. </a:t>
          </a:r>
        </a:p>
      </dsp:txBody>
      <dsp:txXfrm>
        <a:off x="0" y="1384035"/>
        <a:ext cx="6900512" cy="1384035"/>
      </dsp:txXfrm>
    </dsp:sp>
    <dsp:sp modelId="{7AE66A30-B8B5-437B-A763-38D200932907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1AA07-E056-4F7C-A181-9DAAF4340577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Trade for a good not desired, so long as it is more saleable than the good given up. </a:t>
          </a:r>
        </a:p>
      </dsp:txBody>
      <dsp:txXfrm>
        <a:off x="0" y="2768070"/>
        <a:ext cx="6900512" cy="1384035"/>
      </dsp:txXfrm>
    </dsp:sp>
    <dsp:sp modelId="{9AC3551F-6B57-4D83-89E4-C0643758D311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D85F6-B9D9-4D7A-A6CB-FD40456C41FC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demand for the more saleable good has a new component, not just for consumption but also for use in exchange.</a:t>
          </a:r>
        </a:p>
      </dsp:txBody>
      <dsp:txXfrm>
        <a:off x="0" y="4152105"/>
        <a:ext cx="6900512" cy="1384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47B9E-648C-40D3-914F-8726545F385F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3C6E0F-0299-4F0D-AFB4-66B74402B15F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Divisible</a:t>
          </a:r>
        </a:p>
      </dsp:txBody>
      <dsp:txXfrm>
        <a:off x="0" y="675"/>
        <a:ext cx="6900512" cy="1106957"/>
      </dsp:txXfrm>
    </dsp:sp>
    <dsp:sp modelId="{E5FDE039-D4FF-4475-9567-1E96C7B1489A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B284A-4326-4C8D-B503-167766DDCBB8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Durable</a:t>
          </a:r>
        </a:p>
      </dsp:txBody>
      <dsp:txXfrm>
        <a:off x="0" y="1107633"/>
        <a:ext cx="6900512" cy="1106957"/>
      </dsp:txXfrm>
    </dsp:sp>
    <dsp:sp modelId="{26931DD1-38AC-43B4-80A9-7EC6CCFD6DA0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E616A-2EC3-4F3E-BCB5-8FD738988FEE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Transportable</a:t>
          </a:r>
        </a:p>
      </dsp:txBody>
      <dsp:txXfrm>
        <a:off x="0" y="2214591"/>
        <a:ext cx="6900512" cy="1106957"/>
      </dsp:txXfrm>
    </dsp:sp>
    <dsp:sp modelId="{9AB947BF-F788-4D1F-A592-AD730EB1BD24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00DC6-E766-4EE2-A0FC-139227924609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Scarce</a:t>
          </a:r>
        </a:p>
      </dsp:txBody>
      <dsp:txXfrm>
        <a:off x="0" y="3321549"/>
        <a:ext cx="6900512" cy="1106957"/>
      </dsp:txXfrm>
    </dsp:sp>
    <dsp:sp modelId="{10F90468-4BA0-48F4-B369-464C0211228E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5F509-80B1-440A-8F2A-0F48639FA167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Fungible</a:t>
          </a:r>
        </a:p>
      </dsp:txBody>
      <dsp:txXfrm>
        <a:off x="0" y="4428507"/>
        <a:ext cx="6900512" cy="11069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D090F-0528-49DD-AD14-98F2EE41E6AE}">
      <dsp:nvSpPr>
        <dsp:cNvPr id="0" name=""/>
        <dsp:cNvSpPr/>
      </dsp:nvSpPr>
      <dsp:spPr>
        <a:xfrm>
          <a:off x="0" y="0"/>
          <a:ext cx="69114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542D29C-CE4C-4BF7-9767-FC48142603AE}">
      <dsp:nvSpPr>
        <dsp:cNvPr id="0" name=""/>
        <dsp:cNvSpPr/>
      </dsp:nvSpPr>
      <dsp:spPr>
        <a:xfrm>
          <a:off x="0" y="0"/>
          <a:ext cx="6911439" cy="1448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The dollar was defined as 1/20 of a gold ounce.</a:t>
          </a:r>
        </a:p>
      </dsp:txBody>
      <dsp:txXfrm>
        <a:off x="0" y="0"/>
        <a:ext cx="6911439" cy="1448789"/>
      </dsp:txXfrm>
    </dsp:sp>
    <dsp:sp modelId="{2CAD8192-B614-4A40-BB01-8001A8075871}">
      <dsp:nvSpPr>
        <dsp:cNvPr id="0" name=""/>
        <dsp:cNvSpPr/>
      </dsp:nvSpPr>
      <dsp:spPr>
        <a:xfrm>
          <a:off x="0" y="1448789"/>
          <a:ext cx="6911439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8CA335-10CB-4B52-941D-03B086924D34}">
      <dsp:nvSpPr>
        <dsp:cNvPr id="0" name=""/>
        <dsp:cNvSpPr/>
      </dsp:nvSpPr>
      <dsp:spPr>
        <a:xfrm>
          <a:off x="0" y="1448789"/>
          <a:ext cx="6911439" cy="1448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The pound sterling was the name given for ¼ of a gold ounce.</a:t>
          </a:r>
        </a:p>
      </dsp:txBody>
      <dsp:txXfrm>
        <a:off x="0" y="1448789"/>
        <a:ext cx="6911439" cy="1448789"/>
      </dsp:txXfrm>
    </dsp:sp>
    <dsp:sp modelId="{863BEA91-90D9-470A-914B-71B6BDDDF91B}">
      <dsp:nvSpPr>
        <dsp:cNvPr id="0" name=""/>
        <dsp:cNvSpPr/>
      </dsp:nvSpPr>
      <dsp:spPr>
        <a:xfrm>
          <a:off x="0" y="2897578"/>
          <a:ext cx="6911439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7BF79B-FFDA-42D0-9A15-7629DD9EBC38}">
      <dsp:nvSpPr>
        <dsp:cNvPr id="0" name=""/>
        <dsp:cNvSpPr/>
      </dsp:nvSpPr>
      <dsp:spPr>
        <a:xfrm>
          <a:off x="0" y="2897578"/>
          <a:ext cx="6911439" cy="1448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1/4 ounce of gold = 5/20 ounce of gold</a:t>
          </a:r>
        </a:p>
      </dsp:txBody>
      <dsp:txXfrm>
        <a:off x="0" y="2897578"/>
        <a:ext cx="6911439" cy="1448789"/>
      </dsp:txXfrm>
    </dsp:sp>
    <dsp:sp modelId="{CEA41AF8-DB87-4D61-A6F9-20399B19F3BC}">
      <dsp:nvSpPr>
        <dsp:cNvPr id="0" name=""/>
        <dsp:cNvSpPr/>
      </dsp:nvSpPr>
      <dsp:spPr>
        <a:xfrm>
          <a:off x="0" y="4346368"/>
          <a:ext cx="6911439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CA8FFC-BB36-4724-AE7D-C1833655238F}">
      <dsp:nvSpPr>
        <dsp:cNvPr id="0" name=""/>
        <dsp:cNvSpPr/>
      </dsp:nvSpPr>
      <dsp:spPr>
        <a:xfrm>
          <a:off x="0" y="4346368"/>
          <a:ext cx="6911439" cy="1448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1£  =  $5</a:t>
          </a:r>
        </a:p>
      </dsp:txBody>
      <dsp:txXfrm>
        <a:off x="0" y="4346368"/>
        <a:ext cx="6911439" cy="14487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EE746-3256-47D7-91C8-1F99C96FA209}">
      <dsp:nvSpPr>
        <dsp:cNvPr id="0" name=""/>
        <dsp:cNvSpPr/>
      </dsp:nvSpPr>
      <dsp:spPr>
        <a:xfrm>
          <a:off x="0" y="2791"/>
          <a:ext cx="7349660" cy="1637725"/>
        </a:xfrm>
        <a:prstGeom prst="round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The purchasing power (or “price”) of the dollar is the inverse or reciprocal of the overall price level.</a:t>
          </a:r>
        </a:p>
      </dsp:txBody>
      <dsp:txXfrm>
        <a:off x="79947" y="82738"/>
        <a:ext cx="7189766" cy="1477831"/>
      </dsp:txXfrm>
    </dsp:sp>
    <dsp:sp modelId="{3C1811F9-3C7B-42C6-9CCF-23BCF3AFB87F}">
      <dsp:nvSpPr>
        <dsp:cNvPr id="0" name=""/>
        <dsp:cNvSpPr/>
      </dsp:nvSpPr>
      <dsp:spPr>
        <a:xfrm>
          <a:off x="0" y="1653777"/>
          <a:ext cx="7349660" cy="1637725"/>
        </a:xfrm>
        <a:prstGeom prst="round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$1 	</a:t>
          </a:r>
          <a:r>
            <a:rPr lang="en-US" sz="3200" kern="1200">
              <a:solidFill>
                <a:schemeClr val="tx1"/>
              </a:solidFill>
            </a:rPr>
            <a:t>1/10 moonwalk lesson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79947" y="1733724"/>
        <a:ext cx="7189766" cy="1477831"/>
      </dsp:txXfrm>
    </dsp:sp>
    <dsp:sp modelId="{DD4D5D7E-876F-43BB-9C58-FEE5D236092E}">
      <dsp:nvSpPr>
        <dsp:cNvPr id="0" name=""/>
        <dsp:cNvSpPr/>
      </dsp:nvSpPr>
      <dsp:spPr>
        <a:xfrm>
          <a:off x="0" y="3242404"/>
          <a:ext cx="7349660" cy="1637725"/>
        </a:xfrm>
        <a:prstGeom prst="round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$1    	1/50 steak dinner</a:t>
          </a:r>
        </a:p>
      </dsp:txBody>
      <dsp:txXfrm>
        <a:off x="79947" y="3322351"/>
        <a:ext cx="7189766" cy="1477831"/>
      </dsp:txXfrm>
    </dsp:sp>
    <dsp:sp modelId="{39D6C4FE-D0F4-4AE9-8FBE-888DCC8F72B3}">
      <dsp:nvSpPr>
        <dsp:cNvPr id="0" name=""/>
        <dsp:cNvSpPr/>
      </dsp:nvSpPr>
      <dsp:spPr>
        <a:xfrm>
          <a:off x="0" y="4955751"/>
          <a:ext cx="7349660" cy="1637725"/>
        </a:xfrm>
        <a:prstGeom prst="round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$1      	1/250,000 a 2BR condo in Auburn</a:t>
          </a:r>
        </a:p>
      </dsp:txBody>
      <dsp:txXfrm>
        <a:off x="79947" y="5035698"/>
        <a:ext cx="7189766" cy="14778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EA3CB-DC9E-4B68-9582-46B0A7F7EE01}">
      <dsp:nvSpPr>
        <dsp:cNvPr id="0" name=""/>
        <dsp:cNvSpPr/>
      </dsp:nvSpPr>
      <dsp:spPr>
        <a:xfrm>
          <a:off x="0" y="189626"/>
          <a:ext cx="7366739" cy="1432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Increase in supply of money </a:t>
          </a:r>
          <a:r>
            <a:rPr lang="en-US" sz="3600" kern="1200" dirty="0">
              <a:sym typeface="Wingdings" panose="05000000000000000000" pitchFamily="2" charset="2"/>
            </a:rPr>
            <a:t> </a:t>
          </a:r>
          <a:r>
            <a:rPr lang="en-US" sz="3600" kern="1200" dirty="0"/>
            <a:t>its value in exchange falls </a:t>
          </a:r>
          <a:r>
            <a:rPr lang="en-US" sz="3600" kern="1200" dirty="0">
              <a:sym typeface="Wingdings" panose="05000000000000000000" pitchFamily="2" charset="2"/>
            </a:rPr>
            <a:t> prices rise </a:t>
          </a:r>
          <a:endParaRPr lang="en-US" sz="3600" kern="1200" dirty="0"/>
        </a:p>
      </dsp:txBody>
      <dsp:txXfrm>
        <a:off x="69908" y="259534"/>
        <a:ext cx="7226923" cy="1292264"/>
      </dsp:txXfrm>
    </dsp:sp>
    <dsp:sp modelId="{1E3D51CD-ACF0-4A9C-AF05-5722620947E6}">
      <dsp:nvSpPr>
        <dsp:cNvPr id="0" name=""/>
        <dsp:cNvSpPr/>
      </dsp:nvSpPr>
      <dsp:spPr>
        <a:xfrm>
          <a:off x="0" y="1725386"/>
          <a:ext cx="7366739" cy="1432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Decrease in supply of money </a:t>
          </a:r>
          <a:r>
            <a:rPr lang="en-US" sz="3600" kern="1200" dirty="0">
              <a:sym typeface="Wingdings" panose="05000000000000000000" pitchFamily="2" charset="2"/>
            </a:rPr>
            <a:t> </a:t>
          </a:r>
          <a:r>
            <a:rPr lang="en-US" sz="3600" kern="1200" dirty="0"/>
            <a:t>its value in exchange rises </a:t>
          </a:r>
          <a:r>
            <a:rPr lang="en-US" sz="3600" kern="1200" dirty="0">
              <a:sym typeface="Wingdings" panose="05000000000000000000" pitchFamily="2" charset="2"/>
            </a:rPr>
            <a:t>prices fall</a:t>
          </a:r>
          <a:endParaRPr lang="en-US" sz="3600" kern="1200" dirty="0"/>
        </a:p>
      </dsp:txBody>
      <dsp:txXfrm>
        <a:off x="69908" y="1795294"/>
        <a:ext cx="7226923" cy="1292264"/>
      </dsp:txXfrm>
    </dsp:sp>
    <dsp:sp modelId="{BFD17E18-88E0-4375-B2DC-EA4904DB5F70}">
      <dsp:nvSpPr>
        <dsp:cNvPr id="0" name=""/>
        <dsp:cNvSpPr/>
      </dsp:nvSpPr>
      <dsp:spPr>
        <a:xfrm>
          <a:off x="0" y="3261146"/>
          <a:ext cx="7366739" cy="1432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Increase in demand for money </a:t>
          </a:r>
          <a:r>
            <a:rPr lang="en-US" sz="3600" kern="1200">
              <a:sym typeface="Wingdings" panose="05000000000000000000" pitchFamily="2" charset="2"/>
            </a:rPr>
            <a:t></a:t>
          </a:r>
          <a:r>
            <a:rPr lang="en-US" sz="3600" kern="1200"/>
            <a:t>  its value in exchange rises </a:t>
          </a:r>
          <a:r>
            <a:rPr lang="en-US" sz="3600" kern="1200">
              <a:sym typeface="Wingdings" panose="05000000000000000000" pitchFamily="2" charset="2"/>
            </a:rPr>
            <a:t> prices fall</a:t>
          </a:r>
          <a:endParaRPr lang="en-US" sz="3600" kern="1200"/>
        </a:p>
      </dsp:txBody>
      <dsp:txXfrm>
        <a:off x="69908" y="3331054"/>
        <a:ext cx="7226923" cy="1292264"/>
      </dsp:txXfrm>
    </dsp:sp>
    <dsp:sp modelId="{6185CB95-5028-414B-9FE4-1F6211CDFD61}">
      <dsp:nvSpPr>
        <dsp:cNvPr id="0" name=""/>
        <dsp:cNvSpPr/>
      </dsp:nvSpPr>
      <dsp:spPr>
        <a:xfrm>
          <a:off x="0" y="4796906"/>
          <a:ext cx="7366739" cy="1432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Decrease in demand for money </a:t>
          </a:r>
          <a:r>
            <a:rPr lang="en-US" sz="3600" kern="1200" dirty="0">
              <a:sym typeface="Wingdings" panose="05000000000000000000" pitchFamily="2" charset="2"/>
            </a:rPr>
            <a:t></a:t>
          </a:r>
          <a:r>
            <a:rPr lang="en-US" sz="3600" kern="1200" dirty="0"/>
            <a:t> its value in exchange falls </a:t>
          </a:r>
          <a:r>
            <a:rPr lang="en-US" sz="3600" kern="1200" dirty="0">
              <a:sym typeface="Wingdings" panose="05000000000000000000" pitchFamily="2" charset="2"/>
            </a:rPr>
            <a:t>prices rise</a:t>
          </a:r>
          <a:endParaRPr lang="en-US" sz="3600" kern="1200" dirty="0"/>
        </a:p>
      </dsp:txBody>
      <dsp:txXfrm>
        <a:off x="69908" y="4866814"/>
        <a:ext cx="7226923" cy="12922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D58A3-FF71-45D8-A564-165AE35F6775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3479F-ACC5-478B-976F-280FC3BE251A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Any supply of money is just as good as any other through adjustments in the PPM.</a:t>
          </a:r>
        </a:p>
      </dsp:txBody>
      <dsp:txXfrm>
        <a:off x="0" y="0"/>
        <a:ext cx="6900512" cy="1384035"/>
      </dsp:txXfrm>
    </dsp:sp>
    <dsp:sp modelId="{77EB92CE-CEDA-42DA-901A-71EBF5FAAF55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44F2B-B6B9-4F72-861F-19E9E23A3A9D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The Angel Gabriel model shows an increase in money supply confers no social benefit.</a:t>
          </a:r>
        </a:p>
      </dsp:txBody>
      <dsp:txXfrm>
        <a:off x="0" y="1384035"/>
        <a:ext cx="6900512" cy="1384035"/>
      </dsp:txXfrm>
    </dsp:sp>
    <dsp:sp modelId="{0A88B03F-6199-44BA-9D42-B7DA3F3D42EA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8CF3CF-6B55-427F-B410-142EE415380B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Under a gold standard, the only way to increase M is through mining gold. </a:t>
          </a:r>
        </a:p>
      </dsp:txBody>
      <dsp:txXfrm>
        <a:off x="0" y="2768070"/>
        <a:ext cx="6900512" cy="1384035"/>
      </dsp:txXfrm>
    </dsp:sp>
    <dsp:sp modelId="{629C8F29-7B6C-4D73-A819-4283D19DB7FC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ED148-1746-4241-BA92-C1800DB02149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Counterfeiters and early spenders benefit at the expense of late spenders. </a:t>
          </a:r>
        </a:p>
      </dsp:txBody>
      <dsp:txXfrm>
        <a:off x="0" y="4152105"/>
        <a:ext cx="6900512" cy="13840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AE69F-4175-4F45-9BCB-E087A91ACE4C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F3F47-4AD0-4049-997D-DC29EBCC5D70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Paper</a:t>
          </a:r>
        </a:p>
      </dsp:txBody>
      <dsp:txXfrm>
        <a:off x="0" y="2703"/>
        <a:ext cx="6900512" cy="1843578"/>
      </dsp:txXfrm>
    </dsp:sp>
    <dsp:sp modelId="{5FB2A491-C1E7-4A47-851D-B20BAA77893D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1D61A-FAD7-458B-99D5-7F52088EDD83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National</a:t>
          </a:r>
        </a:p>
      </dsp:txBody>
      <dsp:txXfrm>
        <a:off x="0" y="1846281"/>
        <a:ext cx="6900512" cy="1843578"/>
      </dsp:txXfrm>
    </dsp:sp>
    <dsp:sp modelId="{81ACA536-2C00-4F9B-A55E-DABA870E4BE3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399CF7-7BB8-4A55-86F2-7157C684D484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Under the control of any entity</a:t>
          </a:r>
        </a:p>
      </dsp:txBody>
      <dsp:txXfrm>
        <a:off x="0" y="3689859"/>
        <a:ext cx="6900512" cy="1843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C0B60-C41D-4B6E-9F26-C9A4E8BCF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CE3DE-463C-4F0E-897A-B73140DA5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5E520-F63D-423F-A84B-7C92DF89F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17F95-DD3C-47DC-AA5A-84E5F3922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F0BFC-1C52-4E8B-BACC-7FE49CFCD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6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FA32D-00EE-4AF6-AA97-F705A8583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EF6CDF-1C98-4107-8B6D-70F7FC2B9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69F7B-5D82-44DB-A479-E34237D8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9254A-40CD-4F62-B656-81472DEA4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AE563-D9ED-4DAF-BB97-84330C6DE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9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1D6627-3CDA-49E9-8F5E-03FC7E9C89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4AA994-E199-4EB2-B3EA-90938373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B00AB-9108-4C6F-8913-5F41A6864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89842-E7C4-4282-B9D7-82CE9C8AE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96BCB-0FDC-4BBE-90F1-548F6CDCC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7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CE9D-15F7-484D-BCB8-1DEC7789A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24E1A-AD82-492D-BCED-68CA930B3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3CE69-5C44-445B-8CAF-6FAE24177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A04C9-478B-48B2-A089-2C7920D35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14282-51F3-4B70-A5F1-A49D77A7E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5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ADF50-064B-4B60-9EB4-2B4B7BF6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39BC1-F79B-4AA9-AF2C-C4FB9B2A2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A59B0-C903-42EB-BFF4-7A5941ADB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76575-5388-43E3-A6EF-BA04A813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D28BB-0305-4B9A-A4E5-58261CA89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91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A0BB-4DC6-40A6-890E-5BC44A297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D53C5-D3D9-4D6C-B5A6-FA10A8879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E7695-8024-4E6B-9D07-336AB7E77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943A5-F089-4ADD-8A9C-EB9AE7BC5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4D896-6F58-45DC-8D9B-E7BCF33B9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7ABA1-CBC7-4E3C-B716-B677D012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3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3A088-F289-47D9-A087-4027D645B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1695E-3E69-4375-B428-8D787DA18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0EB660-914A-44C3-AFB5-48279BB3F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5D3FD8-4660-43D3-8D83-8C4952FD7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40FD26-E077-4D7E-B721-8305A33E0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79E0B1-9E37-4C92-BE8E-9129DC166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A5F024-01A9-42CE-BE4B-8D8880963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3BE72A-7724-48F3-9B52-A34381EC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7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DCDEB-1B14-4078-81FF-23DBAB01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1608BE-64B7-4938-B3CF-08197BFA5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F40662-F51F-4E0D-8393-43A074B86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6E1FCF-1305-48DC-8B13-7F6A53D0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92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ED707D-F0DB-43E0-ABD9-31352B4E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A231EB-E3A1-411D-93D2-9DE53AA7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5D3E9-CEA7-4407-9DE1-4C525276B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1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567D-2B20-4F5A-B4A1-0400468E9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F1301-BBA1-484A-8404-ACB5EDD6E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96565B-50B5-4F98-8FA9-F4B4686AD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E0704-FF54-4686-9DFA-588AD809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591C8-AEAE-45DA-BCF7-98E0E48F8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05865-F874-4443-A0EB-ECC85E048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1DD7-FFAA-48CD-8482-E58F0CDE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4D2128-DA45-4BC1-851F-56C7061DA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FCAAE-473C-4E4D-BC2E-9986A16A4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5098D-695D-4681-A55D-B838080E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5EF3D-3385-4D84-BF3E-6EB30A3C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D52A7-C5D0-4F4E-8D01-A60939F43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3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AC4340-E781-4991-9646-D31C84DE0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D0B63-846F-49AD-8BBF-1B12C3B4A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5FB02-7A7C-46A7-8F1A-13B06B767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0415F-2949-4891-A8E8-4DC2FCAB99F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6C175-5C22-425D-A5C7-23C6B885A8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AC373-EE77-423B-AE40-E1C904C79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92BF9-D558-4548-A988-2F641FCF9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2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F3gyZ6aF42JxidHC86JI8AP9ReO5pBrfpjQwVCYdgXk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60A15F-F593-4578-B79D-762DF1A94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Money</a:t>
            </a:r>
          </a:p>
        </p:txBody>
      </p:sp>
      <p:sp>
        <p:nvSpPr>
          <p:cNvPr id="410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40DD0-FFD5-40A2-947A-4A859156B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/>
              <a:t>Sandy Klein</a:t>
            </a:r>
          </a:p>
          <a:p>
            <a:pPr algn="l"/>
            <a:r>
              <a:rPr lang="en-US" dirty="0"/>
              <a:t>Mises U 2026</a:t>
            </a:r>
          </a:p>
          <a:p>
            <a:pPr indent="-2286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sandy@mises.org</a:t>
            </a:r>
          </a:p>
        </p:txBody>
      </p:sp>
      <p:pic>
        <p:nvPicPr>
          <p:cNvPr id="4102" name="Picture 6" descr="American Money Bills and Coins Picture | Free Photograph | Photos Public  Domain">
            <a:extLst>
              <a:ext uri="{FF2B5EF4-FFF2-40B4-BE49-F238E27FC236}">
                <a16:creationId xmlns:a16="http://schemas.microsoft.com/office/drawing/2014/main" id="{A19BD0A3-A688-6F54-2047-C497AB8A5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124883"/>
            <a:ext cx="6903720" cy="460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45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515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4CA667-1238-2BF4-BA21-4E2C0E696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33044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B08AA2-489B-2DB9-0A2C-6FF9E44BB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40EABD-C548-3A19-1263-87D22F09D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65" y="977702"/>
            <a:ext cx="7739002" cy="516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02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A0AFF3-F0EA-4F3D-B329-C2CFE316EE12}"/>
              </a:ext>
            </a:extLst>
          </p:cNvPr>
          <p:cNvSpPr txBox="1"/>
          <p:nvPr/>
        </p:nvSpPr>
        <p:spPr>
          <a:xfrm>
            <a:off x="630936" y="457200"/>
            <a:ext cx="4343400" cy="1929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>
                <a:latin typeface="+mj-lt"/>
                <a:ea typeface="+mj-ea"/>
                <a:cs typeface="+mj-cs"/>
              </a:rPr>
              <a:t>Barter: Each good is priced against every other good.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>
              <a:latin typeface="+mj-lt"/>
              <a:ea typeface="+mj-ea"/>
              <a:cs typeface="+mj-cs"/>
            </a:endParaRP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sX0" fmla="*/ 0 w 1554480"/>
              <a:gd name="csY0" fmla="*/ 0 h 18288"/>
              <a:gd name="csX1" fmla="*/ 549250 w 1554480"/>
              <a:gd name="csY1" fmla="*/ 0 h 18288"/>
              <a:gd name="csX2" fmla="*/ 1082954 w 1554480"/>
              <a:gd name="csY2" fmla="*/ 0 h 18288"/>
              <a:gd name="csX3" fmla="*/ 1554480 w 1554480"/>
              <a:gd name="csY3" fmla="*/ 0 h 18288"/>
              <a:gd name="csX4" fmla="*/ 1554480 w 1554480"/>
              <a:gd name="csY4" fmla="*/ 18288 h 18288"/>
              <a:gd name="csX5" fmla="*/ 1067410 w 1554480"/>
              <a:gd name="csY5" fmla="*/ 18288 h 18288"/>
              <a:gd name="csX6" fmla="*/ 549250 w 1554480"/>
              <a:gd name="csY6" fmla="*/ 18288 h 18288"/>
              <a:gd name="csX7" fmla="*/ 0 w 1554480"/>
              <a:gd name="csY7" fmla="*/ 18288 h 18288"/>
              <a:gd name="csX8" fmla="*/ 0 w 1554480"/>
              <a:gd name="csY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E70BFE-E7B8-4BE9-922C-5D74E4881CB3}"/>
              </a:ext>
            </a:extLst>
          </p:cNvPr>
          <p:cNvSpPr txBox="1"/>
          <p:nvPr/>
        </p:nvSpPr>
        <p:spPr>
          <a:xfrm>
            <a:off x="5541263" y="457200"/>
            <a:ext cx="6007608" cy="1929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“[Money] becomes more necessary as the division of labor increases.” Ludwig von Mises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i="1" dirty="0"/>
              <a:t>           Theory of Money and Credit, </a:t>
            </a:r>
            <a:r>
              <a:rPr lang="en-US" sz="2800" dirty="0"/>
              <a:t>p. 43</a:t>
            </a:r>
          </a:p>
        </p:txBody>
      </p:sp>
      <p:pic>
        <p:nvPicPr>
          <p:cNvPr id="10" name="Picture 9" descr="A person pushing a cart in a grocery store&#10;&#10;Description automatically generated">
            <a:extLst>
              <a:ext uri="{FF2B5EF4-FFF2-40B4-BE49-F238E27FC236}">
                <a16:creationId xmlns:a16="http://schemas.microsoft.com/office/drawing/2014/main" id="{CD20E313-73CE-57D8-ED95-47B18BB82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260" y="3267421"/>
            <a:ext cx="4280873" cy="2407991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D8D90E1-8307-EA5B-EE3D-AFD81A175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707557"/>
              </p:ext>
            </p:extLst>
          </p:nvPr>
        </p:nvGraphicFramePr>
        <p:xfrm>
          <a:off x="489986" y="2848715"/>
          <a:ext cx="6344456" cy="3436978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975416">
                  <a:extLst>
                    <a:ext uri="{9D8B030D-6E8A-4147-A177-3AD203B41FA5}">
                      <a16:colId xmlns:a16="http://schemas.microsoft.com/office/drawing/2014/main" val="812118603"/>
                    </a:ext>
                  </a:extLst>
                </a:gridCol>
                <a:gridCol w="2184520">
                  <a:extLst>
                    <a:ext uri="{9D8B030D-6E8A-4147-A177-3AD203B41FA5}">
                      <a16:colId xmlns:a16="http://schemas.microsoft.com/office/drawing/2014/main" val="2992984065"/>
                    </a:ext>
                  </a:extLst>
                </a:gridCol>
                <a:gridCol w="2184520">
                  <a:extLst>
                    <a:ext uri="{9D8B030D-6E8A-4147-A177-3AD203B41FA5}">
                      <a16:colId xmlns:a16="http://schemas.microsoft.com/office/drawing/2014/main" val="3114709881"/>
                    </a:ext>
                  </a:extLst>
                </a:gridCol>
              </a:tblGrid>
              <a:tr h="1199233">
                <a:tc>
                  <a:txBody>
                    <a:bodyPr/>
                    <a:lstStyle/>
                    <a:p>
                      <a:r>
                        <a:rPr lang="en-US" sz="2300" b="0" cap="none" spc="0" dirty="0">
                          <a:solidFill>
                            <a:schemeClr val="tx1"/>
                          </a:solidFill>
                        </a:rPr>
                        <a:t>Store</a:t>
                      </a:r>
                    </a:p>
                  </a:txBody>
                  <a:tcPr marL="152658" marR="152658" marT="106860" marB="10686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b="0" cap="none" spc="0" dirty="0">
                          <a:solidFill>
                            <a:schemeClr val="tx1"/>
                          </a:solidFill>
                        </a:rPr>
                        <a:t>Number of items</a:t>
                      </a:r>
                    </a:p>
                  </a:txBody>
                  <a:tcPr marL="152658" marR="152658" marT="106860" marB="10686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b="0" cap="none" spc="0">
                          <a:solidFill>
                            <a:schemeClr val="tx1"/>
                          </a:solidFill>
                        </a:rPr>
                        <a:t>Number of prices</a:t>
                      </a:r>
                    </a:p>
                  </a:txBody>
                  <a:tcPr marL="152658" marR="152658" marT="106860" marB="10686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626267"/>
                  </a:ext>
                </a:extLst>
              </a:tr>
              <a:tr h="766520">
                <a:tc>
                  <a:txBody>
                    <a:bodyPr/>
                    <a:lstStyle/>
                    <a:p>
                      <a:r>
                        <a:rPr lang="en-US" sz="2300" cap="none" spc="0" dirty="0">
                          <a:solidFill>
                            <a:schemeClr val="tx1"/>
                          </a:solidFill>
                        </a:rPr>
                        <a:t>Circle K</a:t>
                      </a:r>
                    </a:p>
                  </a:txBody>
                  <a:tcPr marL="152658" marR="152658" marT="106860" marB="106860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cap="none" spc="0" dirty="0">
                          <a:solidFill>
                            <a:schemeClr val="tx1"/>
                          </a:solidFill>
                        </a:rPr>
                        <a:t>550</a:t>
                      </a:r>
                    </a:p>
                  </a:txBody>
                  <a:tcPr marL="152658" marR="152658" marT="106860" marB="1068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cap="none" spc="0">
                          <a:solidFill>
                            <a:schemeClr val="tx1"/>
                          </a:solidFill>
                        </a:rPr>
                        <a:t>151,325</a:t>
                      </a:r>
                    </a:p>
                  </a:txBody>
                  <a:tcPr marL="152658" marR="152658" marT="106860" marB="106860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961555"/>
                  </a:ext>
                </a:extLst>
              </a:tr>
              <a:tr h="704705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Kroger</a:t>
                      </a:r>
                    </a:p>
                  </a:txBody>
                  <a:tcPr marL="152658" marR="152658" marT="106860" marB="1068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45,000</a:t>
                      </a:r>
                    </a:p>
                  </a:txBody>
                  <a:tcPr marL="152658" marR="152658" marT="106860" marB="1068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1 million</a:t>
                      </a:r>
                    </a:p>
                  </a:txBody>
                  <a:tcPr marL="152658" marR="152658" marT="106860" marB="1068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596838"/>
                  </a:ext>
                </a:extLst>
              </a:tr>
              <a:tr h="766520">
                <a:tc>
                  <a:txBody>
                    <a:bodyPr/>
                    <a:lstStyle/>
                    <a:p>
                      <a:r>
                        <a:rPr lang="en-US" sz="2300" cap="none" spc="0">
                          <a:solidFill>
                            <a:schemeClr val="tx1"/>
                          </a:solidFill>
                        </a:rPr>
                        <a:t>Wal-Mart</a:t>
                      </a:r>
                    </a:p>
                  </a:txBody>
                  <a:tcPr marL="152658" marR="152658" marT="106860" marB="106860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cap="none" spc="0">
                          <a:solidFill>
                            <a:schemeClr val="tx1"/>
                          </a:solidFill>
                        </a:rPr>
                        <a:t>120,000</a:t>
                      </a:r>
                    </a:p>
                  </a:txBody>
                  <a:tcPr marL="152658" marR="152658" marT="106860" marB="1068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cap="none" spc="0" dirty="0">
                          <a:solidFill>
                            <a:schemeClr val="tx1"/>
                          </a:solidFill>
                        </a:rPr>
                        <a:t>7.2 million</a:t>
                      </a:r>
                    </a:p>
                  </a:txBody>
                  <a:tcPr marL="152658" marR="152658" marT="106860" marB="106860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779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01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8BAB32-7410-4E52-A4B9-181DC1CA7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325" y="640822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dirty="0"/>
              <a:t>Emergence of indirect exchange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9A25A7-164F-45E7-9526-57454F26B6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47425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351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AE508-48AB-48CB-8DCE-9FD92431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b="1"/>
              <a:t>A good medium of exchange should be 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8341AC-09CC-4ABB-9904-270201435E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64690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179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6570CC06-DB21-401C-BCF8-AAC5FF550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E40567-E527-423E-AC86-A876EB84A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3566160" cy="35803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Early media of exchange</a:t>
            </a:r>
          </a:p>
        </p:txBody>
      </p:sp>
      <p:pic>
        <p:nvPicPr>
          <p:cNvPr id="5" name="Content Placeholder 4" descr="A close up of a tool&#10;&#10;Description automatically generated">
            <a:extLst>
              <a:ext uri="{FF2B5EF4-FFF2-40B4-BE49-F238E27FC236}">
                <a16:creationId xmlns:a16="http://schemas.microsoft.com/office/drawing/2014/main" id="{C979BB72-C526-4773-A223-B4E60F8FB5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" r="9834" b="-2"/>
          <a:stretch/>
        </p:blipFill>
        <p:spPr>
          <a:xfrm>
            <a:off x="5276052" y="640080"/>
            <a:ext cx="2446954" cy="3419856"/>
          </a:xfrm>
          <a:prstGeom prst="rect">
            <a:avLst/>
          </a:prstGeom>
        </p:spPr>
      </p:pic>
      <p:pic>
        <p:nvPicPr>
          <p:cNvPr id="7" name="Picture 6" descr="A pile of food&#10;&#10;Description automatically generated">
            <a:extLst>
              <a:ext uri="{FF2B5EF4-FFF2-40B4-BE49-F238E27FC236}">
                <a16:creationId xmlns:a16="http://schemas.microsoft.com/office/drawing/2014/main" id="{F2D2C622-3014-4C83-BBF8-EFE50C638D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" r="13803" b="1"/>
          <a:stretch/>
        </p:blipFill>
        <p:spPr>
          <a:xfrm>
            <a:off x="8695887" y="640080"/>
            <a:ext cx="2620731" cy="3419856"/>
          </a:xfrm>
          <a:prstGeom prst="rect">
            <a:avLst/>
          </a:prstGeom>
        </p:spPr>
      </p:pic>
      <p:sp>
        <p:nvSpPr>
          <p:cNvPr id="33" name="sketch line">
            <a:extLst>
              <a:ext uri="{FF2B5EF4-FFF2-40B4-BE49-F238E27FC236}">
                <a16:creationId xmlns:a16="http://schemas.microsoft.com/office/drawing/2014/main" id="{15B998FC-4B98-4A07-B159-9E629180A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4409267"/>
            <a:ext cx="3566160" cy="18288"/>
          </a:xfrm>
          <a:custGeom>
            <a:avLst/>
            <a:gdLst>
              <a:gd name="csX0" fmla="*/ 0 w 3566160"/>
              <a:gd name="csY0" fmla="*/ 0 h 18288"/>
              <a:gd name="csX1" fmla="*/ 665683 w 3566160"/>
              <a:gd name="csY1" fmla="*/ 0 h 18288"/>
              <a:gd name="csX2" fmla="*/ 1331366 w 3566160"/>
              <a:gd name="csY2" fmla="*/ 0 h 18288"/>
              <a:gd name="csX3" fmla="*/ 1818742 w 3566160"/>
              <a:gd name="csY3" fmla="*/ 0 h 18288"/>
              <a:gd name="csX4" fmla="*/ 2413102 w 3566160"/>
              <a:gd name="csY4" fmla="*/ 0 h 18288"/>
              <a:gd name="csX5" fmla="*/ 2936138 w 3566160"/>
              <a:gd name="csY5" fmla="*/ 0 h 18288"/>
              <a:gd name="csX6" fmla="*/ 3566160 w 3566160"/>
              <a:gd name="csY6" fmla="*/ 0 h 18288"/>
              <a:gd name="csX7" fmla="*/ 3566160 w 3566160"/>
              <a:gd name="csY7" fmla="*/ 18288 h 18288"/>
              <a:gd name="csX8" fmla="*/ 2971800 w 3566160"/>
              <a:gd name="csY8" fmla="*/ 18288 h 18288"/>
              <a:gd name="csX9" fmla="*/ 2448763 w 3566160"/>
              <a:gd name="csY9" fmla="*/ 18288 h 18288"/>
              <a:gd name="csX10" fmla="*/ 1854403 w 3566160"/>
              <a:gd name="csY10" fmla="*/ 18288 h 18288"/>
              <a:gd name="csX11" fmla="*/ 1295705 w 3566160"/>
              <a:gd name="csY11" fmla="*/ 18288 h 18288"/>
              <a:gd name="csX12" fmla="*/ 772668 w 3566160"/>
              <a:gd name="csY12" fmla="*/ 18288 h 18288"/>
              <a:gd name="csX13" fmla="*/ 0 w 3566160"/>
              <a:gd name="csY13" fmla="*/ 18288 h 18288"/>
              <a:gd name="csX14" fmla="*/ 0 w 3566160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F51475-79F9-42C3-AA49-7AE3D8720D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9" r="12336"/>
          <a:stretch/>
        </p:blipFill>
        <p:spPr>
          <a:xfrm>
            <a:off x="5490403" y="4215384"/>
            <a:ext cx="2018251" cy="2011680"/>
          </a:xfrm>
          <a:prstGeom prst="rect">
            <a:avLst/>
          </a:prstGeom>
        </p:spPr>
      </p:pic>
      <p:pic>
        <p:nvPicPr>
          <p:cNvPr id="9" name="Picture 8" descr="A close up of a device&#10;&#10;Description automatically generated">
            <a:extLst>
              <a:ext uri="{FF2B5EF4-FFF2-40B4-BE49-F238E27FC236}">
                <a16:creationId xmlns:a16="http://schemas.microsoft.com/office/drawing/2014/main" id="{67A05127-0167-4836-94D9-B76FEF2739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6" r="20914" b="-3"/>
          <a:stretch/>
        </p:blipFill>
        <p:spPr>
          <a:xfrm>
            <a:off x="8924044" y="4215384"/>
            <a:ext cx="2164414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4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premium image of Pile of gold coins 378402 | Gold coins, Coins,  Gold money">
            <a:extLst>
              <a:ext uri="{FF2B5EF4-FFF2-40B4-BE49-F238E27FC236}">
                <a16:creationId xmlns:a16="http://schemas.microsoft.com/office/drawing/2014/main" id="{BCE44835-7568-F3E4-C870-FDD80DFB3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51" y="826477"/>
            <a:ext cx="7797821" cy="520504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70A8F1-53ED-541B-1FB1-0163367A3ECF}"/>
              </a:ext>
            </a:extLst>
          </p:cNvPr>
          <p:cNvSpPr txBox="1"/>
          <p:nvPr/>
        </p:nvSpPr>
        <p:spPr>
          <a:xfrm>
            <a:off x="8934137" y="1743629"/>
            <a:ext cx="27581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The market’s chosen medium of exchange</a:t>
            </a:r>
          </a:p>
        </p:txBody>
      </p:sp>
    </p:spTree>
    <p:extLst>
      <p:ext uri="{BB962C8B-B14F-4D97-AF65-F5344CB8AC3E}">
        <p14:creationId xmlns:p14="http://schemas.microsoft.com/office/powerpoint/2010/main" val="2764941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6FC29E-52FA-4323-B0C6-8EB94E5E0EBF}"/>
              </a:ext>
            </a:extLst>
          </p:cNvPr>
          <p:cNvSpPr txBox="1"/>
          <p:nvPr/>
        </p:nvSpPr>
        <p:spPr>
          <a:xfrm>
            <a:off x="982394" y="1477108"/>
            <a:ext cx="102272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4">
                    <a:lumMod val="60000"/>
                    <a:lumOff val="40000"/>
                  </a:schemeClr>
                </a:solidFill>
              </a:rPr>
              <a:t>Hence it is also clear that nothing may have been so favorable to the genesis of a medium of exchange as the acceptance, on the part of the most discerning and capable economic subjects, </a:t>
            </a:r>
            <a:r>
              <a:rPr lang="en-US" sz="3200">
                <a:solidFill>
                  <a:schemeClr val="accent1"/>
                </a:solidFill>
              </a:rPr>
              <a:t>for their own economic gain,</a:t>
            </a:r>
            <a:r>
              <a:rPr lang="en-US" sz="3200">
                <a:solidFill>
                  <a:schemeClr val="accent4">
                    <a:lumMod val="60000"/>
                    <a:lumOff val="40000"/>
                  </a:schemeClr>
                </a:solidFill>
              </a:rPr>
              <a:t> and over a considerable period of time, of eminently saleable goods in preference to all others.</a:t>
            </a:r>
          </a:p>
          <a:p>
            <a:pPr algn="r"/>
            <a:endParaRPr lang="en-US" sz="280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en-US" sz="3200">
                <a:solidFill>
                  <a:schemeClr val="accent4">
                    <a:lumMod val="60000"/>
                    <a:lumOff val="40000"/>
                  </a:schemeClr>
                </a:solidFill>
              </a:rPr>
              <a:t>Menger, </a:t>
            </a:r>
            <a:r>
              <a:rPr lang="en-US" sz="3200" i="1">
                <a:solidFill>
                  <a:schemeClr val="accent4">
                    <a:lumMod val="60000"/>
                    <a:lumOff val="40000"/>
                  </a:schemeClr>
                </a:solidFill>
              </a:rPr>
              <a:t>On the Origins of Money</a:t>
            </a:r>
            <a:r>
              <a:rPr lang="en-US" sz="3200">
                <a:solidFill>
                  <a:schemeClr val="accent4">
                    <a:lumMod val="60000"/>
                    <a:lumOff val="40000"/>
                  </a:schemeClr>
                </a:solidFill>
              </a:rPr>
              <a:t>, p. 37 </a:t>
            </a: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1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9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56827C3C-D52F-46CE-A441-3CD6A1A6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F52A8B51-0A89-497B-B882-6658E029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EB1CEFBF-6F09-4052-862B-E219DA157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26882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97B597EC-9D21-439E-B92D-D978999D8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976" y="1118710"/>
            <a:ext cx="2880360" cy="4621594"/>
          </a:xfrm>
          <a:prstGeom prst="rect">
            <a:avLst/>
          </a:prstGeom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BCB5D417-2A71-445D-B4C7-9E814D633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284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rothbard mystery of banking">
            <a:extLst>
              <a:ext uri="{FF2B5EF4-FFF2-40B4-BE49-F238E27FC236}">
                <a16:creationId xmlns:a16="http://schemas.microsoft.com/office/drawing/2014/main" id="{1624D5FE-3D36-41FA-822A-B26DA1114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43941" y="1271426"/>
            <a:ext cx="2880360" cy="431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On the Origins of Money (Large Print Edition): Menger, Carl, French,  Douglas E.: 9781479367153: Amazon.com: Books">
            <a:extLst>
              <a:ext uri="{FF2B5EF4-FFF2-40B4-BE49-F238E27FC236}">
                <a16:creationId xmlns:a16="http://schemas.microsoft.com/office/drawing/2014/main" id="{8F94AE64-7423-4784-A66B-38FDD6C3E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1156810"/>
            <a:ext cx="3058724" cy="458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59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0ED79-03D2-4560-252E-D9CCB7F4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Benefits of money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932D1-F25C-124C-CBF0-B38A9768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063"/>
            <a:ext cx="10515600" cy="4351338"/>
          </a:xfrm>
        </p:spPr>
        <p:txBody>
          <a:bodyPr/>
          <a:lstStyle/>
          <a:p>
            <a:r>
              <a:rPr lang="en-US" sz="4000" dirty="0"/>
              <a:t>All goods priced in money (1,000 goods, 1,000 prices)</a:t>
            </a:r>
          </a:p>
          <a:p>
            <a:r>
              <a:rPr lang="en-US" sz="4000" dirty="0"/>
              <a:t>Elaborate structure of production</a:t>
            </a:r>
          </a:p>
          <a:p>
            <a:r>
              <a:rPr lang="en-US" sz="4000" dirty="0"/>
              <a:t>Rational economic calculation</a:t>
            </a:r>
          </a:p>
          <a:p>
            <a:r>
              <a:rPr lang="en-US" sz="4000" dirty="0"/>
              <a:t>Easy comparison of values</a:t>
            </a:r>
          </a:p>
          <a:p>
            <a:pPr lvl="1"/>
            <a:r>
              <a:rPr lang="en-US" sz="3200" dirty="0"/>
              <a:t>Commercial espresso machine costs 1 ounce of gold</a:t>
            </a:r>
          </a:p>
          <a:p>
            <a:pPr lvl="1"/>
            <a:r>
              <a:rPr lang="en-US" sz="3200" dirty="0"/>
              <a:t>BMW 3 series costs 12 ounces of gold</a:t>
            </a:r>
          </a:p>
          <a:p>
            <a:pPr lvl="1"/>
            <a:r>
              <a:rPr lang="en-US" sz="3200" dirty="0"/>
              <a:t>The BMW is worth about 12 commercial espresso machines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886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5B2A16-F92A-ADB2-3BFF-09725A24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Commodity money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D765D-3DBC-A5F9-160D-EC24462A4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631"/>
            <a:ext cx="10953997" cy="4785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Sold by units of weight</a:t>
            </a:r>
          </a:p>
          <a:p>
            <a:pPr marL="0" indent="0">
              <a:buNone/>
            </a:pPr>
            <a:r>
              <a:rPr lang="en-US" sz="3200" dirty="0"/>
              <a:t>Units of weight are convertible into each other</a:t>
            </a:r>
          </a:p>
          <a:p>
            <a:pPr lvl="1"/>
            <a:r>
              <a:rPr lang="en-US" sz="3200" dirty="0"/>
              <a:t>1 pound = 16 ounces</a:t>
            </a:r>
          </a:p>
          <a:p>
            <a:pPr lvl="1"/>
            <a:r>
              <a:rPr lang="en-US" sz="3200" dirty="0"/>
              <a:t>1 ounce = 28.35 grams</a:t>
            </a:r>
          </a:p>
          <a:p>
            <a:pPr marL="0" indent="0">
              <a:buNone/>
            </a:pPr>
            <a:r>
              <a:rPr lang="en-US" sz="3200" dirty="0"/>
              <a:t>Names of currency were names for weights of a commodity:</a:t>
            </a:r>
          </a:p>
          <a:p>
            <a:pPr lvl="1"/>
            <a:r>
              <a:rPr lang="en-US" sz="3200" dirty="0"/>
              <a:t>American money was dollars</a:t>
            </a:r>
          </a:p>
          <a:p>
            <a:pPr lvl="1"/>
            <a:r>
              <a:rPr lang="en-US" sz="3200" dirty="0"/>
              <a:t>French money was francs</a:t>
            </a:r>
          </a:p>
          <a:p>
            <a:pPr lvl="1"/>
            <a:r>
              <a:rPr lang="en-US" sz="3200" dirty="0"/>
              <a:t>German money was marks</a:t>
            </a:r>
          </a:p>
          <a:p>
            <a:pPr marL="0" indent="0">
              <a:buNone/>
            </a:pPr>
            <a:r>
              <a:rPr lang="en-US" sz="3200" dirty="0"/>
              <a:t>“The price of gold was fixed at $20.”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3008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5903AA-8A8D-B685-072C-75A15E90D2FC}"/>
              </a:ext>
            </a:extLst>
          </p:cNvPr>
          <p:cNvSpPr txBox="1"/>
          <p:nvPr/>
        </p:nvSpPr>
        <p:spPr>
          <a:xfrm>
            <a:off x="827403" y="1468184"/>
            <a:ext cx="38131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7200" dirty="0"/>
              <a:t>Exchange rates made easy</a:t>
            </a: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33060255-04DC-4503-B1AD-9361FC591D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8581996"/>
              </p:ext>
            </p:extLst>
          </p:nvPr>
        </p:nvGraphicFramePr>
        <p:xfrm>
          <a:off x="4999511" y="795647"/>
          <a:ext cx="6911439" cy="5795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128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93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FE67FA-B06F-4CC3-98A4-483F69951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Purchasing Power of Money (PPM)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5052B1-A981-4C20-92D3-1872D7C909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754335"/>
              </p:ext>
            </p:extLst>
          </p:nvPr>
        </p:nvGraphicFramePr>
        <p:xfrm>
          <a:off x="4358244" y="0"/>
          <a:ext cx="7349660" cy="6596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472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E05332-B522-4B36-9392-F0704E350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761" y="178130"/>
            <a:ext cx="4061361" cy="6519553"/>
          </a:xfrm>
        </p:spPr>
        <p:txBody>
          <a:bodyPr>
            <a:normAutofit/>
          </a:bodyPr>
          <a:lstStyle/>
          <a:p>
            <a:r>
              <a:rPr lang="en-US" sz="5400" dirty="0"/>
              <a:t>The value of money in exchange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172339-A48C-4B1B-AB6A-A19320DB6E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377215"/>
              </p:ext>
            </p:extLst>
          </p:nvPr>
        </p:nvGraphicFramePr>
        <p:xfrm>
          <a:off x="3990109" y="261257"/>
          <a:ext cx="7366739" cy="6418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95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B9DE3F-104D-4997-9335-2B02D275B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dirty="0"/>
              <a:t>The optimal supply of money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D56FF17-3CC9-47AD-BFA0-4DE8FEC35E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92391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29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51FC08-A137-48BE-9D54-6898792EC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We would not expect money to be . . .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B88C46-33FC-4014-A524-C4BB273B32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17647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34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72DA75-7A4F-40FC-9606-ED12138F1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Setting the stage for money</a:t>
            </a: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3DD3FEE-26BE-44F4-94B1-C31367AD2B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123263"/>
              </p:ext>
            </p:extLst>
          </p:nvPr>
        </p:nvGraphicFramePr>
        <p:xfrm>
          <a:off x="572492" y="2071316"/>
          <a:ext cx="10167226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43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87E50D-BCD8-7EB6-DF36-3FEF522770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23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58692-827E-4EE2-F335-B4BE982BB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221" y="-28039"/>
            <a:ext cx="5225143" cy="696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34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911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285633-D429-4CB9-F19E-24F8EF4F0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99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94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023F72-6C08-B502-F3A7-47B3B2E62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18" b="1900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46A5FF-12CD-0185-93F4-43D54D209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67" y="0"/>
            <a:ext cx="5142065" cy="68567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9A0F9F-1176-2C2E-A199-046C578EB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016" y="-1282"/>
            <a:ext cx="5142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4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23240</TotalTime>
  <Words>612</Words>
  <Application>Microsoft Office PowerPoint</Application>
  <PresentationFormat>Widescreen</PresentationFormat>
  <Paragraphs>84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Money</vt:lpstr>
      <vt:lpstr>PowerPoint Presentation</vt:lpstr>
      <vt:lpstr>Setting the stage for money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Emergence of indirect exchange</vt:lpstr>
      <vt:lpstr>A good medium of exchange should be </vt:lpstr>
      <vt:lpstr>Early media of exchange</vt:lpstr>
      <vt:lpstr>PowerPoint Presentation</vt:lpstr>
      <vt:lpstr>PowerPoint Presentation</vt:lpstr>
      <vt:lpstr>PowerPoint Presentation</vt:lpstr>
      <vt:lpstr>Benefits of money</vt:lpstr>
      <vt:lpstr>Commodity money</vt:lpstr>
      <vt:lpstr>PowerPoint Presentation</vt:lpstr>
      <vt:lpstr>PowerPoint Presentation</vt:lpstr>
      <vt:lpstr>Purchasing Power of Money (PPM)</vt:lpstr>
      <vt:lpstr>The value of money in exchange</vt:lpstr>
      <vt:lpstr>The optimal supply of money</vt:lpstr>
      <vt:lpstr>We would not expect money to be . . 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</dc:title>
  <dc:creator>Sandy Klein</dc:creator>
  <cp:lastModifiedBy>Sandy Klein</cp:lastModifiedBy>
  <cp:revision>68</cp:revision>
  <cp:lastPrinted>2023-07-21T02:31:36Z</cp:lastPrinted>
  <dcterms:created xsi:type="dcterms:W3CDTF">2019-07-15T14:46:45Z</dcterms:created>
  <dcterms:modified xsi:type="dcterms:W3CDTF">2026-07-17T19:05:45Z</dcterms:modified>
</cp:coreProperties>
</file>