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media/image17.png" ContentType="image/jpeg"/>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notesSlides/notesSlide2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0" r:id="rId4"/>
  </p:sldMasterIdLst>
  <p:notesMasterIdLst>
    <p:notesMasterId r:id="rId33"/>
  </p:notesMasterIdLst>
  <p:handoutMasterIdLst>
    <p:handoutMasterId r:id="rId34"/>
  </p:handoutMasterIdLst>
  <p:sldIdLst>
    <p:sldId id="281" r:id="rId5"/>
    <p:sldId id="389" r:id="rId6"/>
    <p:sldId id="387" r:id="rId7"/>
    <p:sldId id="361" r:id="rId8"/>
    <p:sldId id="362" r:id="rId9"/>
    <p:sldId id="363" r:id="rId10"/>
    <p:sldId id="364" r:id="rId11"/>
    <p:sldId id="365" r:id="rId12"/>
    <p:sldId id="366" r:id="rId13"/>
    <p:sldId id="367" r:id="rId14"/>
    <p:sldId id="370" r:id="rId15"/>
    <p:sldId id="369" r:id="rId16"/>
    <p:sldId id="371" r:id="rId17"/>
    <p:sldId id="372" r:id="rId18"/>
    <p:sldId id="368" r:id="rId19"/>
    <p:sldId id="374" r:id="rId20"/>
    <p:sldId id="373" r:id="rId21"/>
    <p:sldId id="271" r:id="rId22"/>
    <p:sldId id="381" r:id="rId23"/>
    <p:sldId id="385" r:id="rId24"/>
    <p:sldId id="378" r:id="rId25"/>
    <p:sldId id="379" r:id="rId26"/>
    <p:sldId id="380" r:id="rId27"/>
    <p:sldId id="382" r:id="rId28"/>
    <p:sldId id="383" r:id="rId29"/>
    <p:sldId id="384" r:id="rId30"/>
    <p:sldId id="386" r:id="rId31"/>
    <p:sldId id="388" r:id="rId32"/>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60" userDrawn="1">
          <p15:clr>
            <a:srgbClr val="A4A3A4"/>
          </p15:clr>
        </p15:guide>
        <p15:guide id="2" pos="7392" userDrawn="1">
          <p15:clr>
            <a:srgbClr val="A4A3A4"/>
          </p15:clr>
        </p15:guide>
        <p15:guide id="3" orient="horz" pos="216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326B6CD-8DF4-4DFB-BC77-122C99297836}" v="25" dt="2026-07-20T18:02:51.71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100" d="100"/>
          <a:sy n="100" d="100"/>
        </p:scale>
        <p:origin x="114" y="240"/>
      </p:cViewPr>
      <p:guideLst>
        <p:guide pos="360"/>
        <p:guide pos="7392"/>
        <p:guide orient="horz" pos="2160"/>
      </p:guideLst>
    </p:cSldViewPr>
  </p:slideViewPr>
  <p:notesTextViewPr>
    <p:cViewPr>
      <p:scale>
        <a:sx n="1" d="1"/>
        <a:sy n="1" d="1"/>
      </p:scale>
      <p:origin x="0" y="0"/>
    </p:cViewPr>
  </p:notesTextViewPr>
  <p:sorterViewPr>
    <p:cViewPr>
      <p:scale>
        <a:sx n="100" d="100"/>
        <a:sy n="100" d="100"/>
      </p:scale>
      <p:origin x="0" y="-480"/>
    </p:cViewPr>
  </p:sorterViewPr>
  <p:notesViewPr>
    <p:cSldViewPr snapToGrid="0">
      <p:cViewPr varScale="1">
        <p:scale>
          <a:sx n="60" d="100"/>
          <a:sy n="60" d="100"/>
        </p:scale>
        <p:origin x="3187" y="4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6/11/relationships/changesInfo" Target="changesInfos/changesInfo1.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nathan Newman" userId="623152ab-de26-45a2-a925-3767a0360395" providerId="ADAL" clId="{776315AC-F93B-4440-94CF-A0511AEDE359}"/>
    <pc:docChg chg="modSld sldOrd modNotesMaster modHandout">
      <pc:chgData name="Jonathan Newman" userId="623152ab-de26-45a2-a925-3767a0360395" providerId="ADAL" clId="{776315AC-F93B-4440-94CF-A0511AEDE359}" dt="2026-07-20T18:02:51.716" v="175"/>
      <pc:docMkLst>
        <pc:docMk/>
      </pc:docMkLst>
      <pc:sldChg chg="addSp">
        <pc:chgData name="Jonathan Newman" userId="623152ab-de26-45a2-a925-3767a0360395" providerId="ADAL" clId="{776315AC-F93B-4440-94CF-A0511AEDE359}" dt="2026-07-20T15:20:54.555" v="149"/>
        <pc:sldMkLst>
          <pc:docMk/>
          <pc:sldMk cId="2804713818" sldId="364"/>
        </pc:sldMkLst>
        <pc:picChg chg="add">
          <ac:chgData name="Jonathan Newman" userId="623152ab-de26-45a2-a925-3767a0360395" providerId="ADAL" clId="{776315AC-F93B-4440-94CF-A0511AEDE359}" dt="2026-07-20T15:20:54.555" v="149"/>
          <ac:picMkLst>
            <pc:docMk/>
            <pc:sldMk cId="2804713818" sldId="364"/>
            <ac:picMk id="10" creationId="{5E82E471-4582-86EC-6216-8BB508B9C937}"/>
          </ac:picMkLst>
        </pc:picChg>
      </pc:sldChg>
      <pc:sldChg chg="addSp">
        <pc:chgData name="Jonathan Newman" userId="623152ab-de26-45a2-a925-3767a0360395" providerId="ADAL" clId="{776315AC-F93B-4440-94CF-A0511AEDE359}" dt="2026-07-20T17:36:31.572" v="151"/>
        <pc:sldMkLst>
          <pc:docMk/>
          <pc:sldMk cId="2007092674" sldId="374"/>
        </pc:sldMkLst>
        <pc:picChg chg="add">
          <ac:chgData name="Jonathan Newman" userId="623152ab-de26-45a2-a925-3767a0360395" providerId="ADAL" clId="{776315AC-F93B-4440-94CF-A0511AEDE359}" dt="2026-07-20T17:36:31.572" v="151"/>
          <ac:picMkLst>
            <pc:docMk/>
            <pc:sldMk cId="2007092674" sldId="374"/>
            <ac:picMk id="24" creationId="{BF9117EC-8098-494C-477F-635FB132A5E1}"/>
          </ac:picMkLst>
        </pc:picChg>
      </pc:sldChg>
      <pc:sldChg chg="ord">
        <pc:chgData name="Jonathan Newman" userId="623152ab-de26-45a2-a925-3767a0360395" providerId="ADAL" clId="{776315AC-F93B-4440-94CF-A0511AEDE359}" dt="2026-07-16T20:40:14.312" v="19"/>
        <pc:sldMkLst>
          <pc:docMk/>
          <pc:sldMk cId="258760313" sldId="380"/>
        </pc:sldMkLst>
      </pc:sldChg>
      <pc:sldChg chg="addSp modSp ord modAnim">
        <pc:chgData name="Jonathan Newman" userId="623152ab-de26-45a2-a925-3767a0360395" providerId="ADAL" clId="{776315AC-F93B-4440-94CF-A0511AEDE359}" dt="2026-07-16T20:40:16.560" v="20"/>
        <pc:sldMkLst>
          <pc:docMk/>
          <pc:sldMk cId="2091950735" sldId="381"/>
        </pc:sldMkLst>
        <pc:spChg chg="add mod">
          <ac:chgData name="Jonathan Newman" userId="623152ab-de26-45a2-a925-3767a0360395" providerId="ADAL" clId="{776315AC-F93B-4440-94CF-A0511AEDE359}" dt="2026-07-16T20:34:47.081" v="8"/>
          <ac:spMkLst>
            <pc:docMk/>
            <pc:sldMk cId="2091950735" sldId="381"/>
            <ac:spMk id="16" creationId="{3907C880-E031-31D8-F8A9-25E82A044844}"/>
          </ac:spMkLst>
        </pc:spChg>
        <pc:spChg chg="add mod">
          <ac:chgData name="Jonathan Newman" userId="623152ab-de26-45a2-a925-3767a0360395" providerId="ADAL" clId="{776315AC-F93B-4440-94CF-A0511AEDE359}" dt="2026-07-16T20:34:47.081" v="8"/>
          <ac:spMkLst>
            <pc:docMk/>
            <pc:sldMk cId="2091950735" sldId="381"/>
            <ac:spMk id="17" creationId="{4D2E739E-585E-FD91-9C8F-4FADC47D0555}"/>
          </ac:spMkLst>
        </pc:spChg>
        <pc:spChg chg="add mod">
          <ac:chgData name="Jonathan Newman" userId="623152ab-de26-45a2-a925-3767a0360395" providerId="ADAL" clId="{776315AC-F93B-4440-94CF-A0511AEDE359}" dt="2026-07-16T20:35:14.163" v="9"/>
          <ac:spMkLst>
            <pc:docMk/>
            <pc:sldMk cId="2091950735" sldId="381"/>
            <ac:spMk id="18" creationId="{0E41A415-E105-CCDA-8E81-1A2D1FEAB503}"/>
          </ac:spMkLst>
        </pc:spChg>
        <pc:spChg chg="add mod">
          <ac:chgData name="Jonathan Newman" userId="623152ab-de26-45a2-a925-3767a0360395" providerId="ADAL" clId="{776315AC-F93B-4440-94CF-A0511AEDE359}" dt="2026-07-16T20:35:14.163" v="9"/>
          <ac:spMkLst>
            <pc:docMk/>
            <pc:sldMk cId="2091950735" sldId="381"/>
            <ac:spMk id="19" creationId="{0401396E-0410-7A06-1E16-F72A5F4854DA}"/>
          </ac:spMkLst>
        </pc:spChg>
        <pc:spChg chg="add mod">
          <ac:chgData name="Jonathan Newman" userId="623152ab-de26-45a2-a925-3767a0360395" providerId="ADAL" clId="{776315AC-F93B-4440-94CF-A0511AEDE359}" dt="2026-07-16T20:38:24.458" v="16" actId="767"/>
          <ac:spMkLst>
            <pc:docMk/>
            <pc:sldMk cId="2091950735" sldId="381"/>
            <ac:spMk id="20" creationId="{F3755837-BE50-C272-8483-05B4BB0569BD}"/>
          </ac:spMkLst>
        </pc:spChg>
      </pc:sldChg>
      <pc:sldChg chg="addSp delSp modSp modAnim">
        <pc:chgData name="Jonathan Newman" userId="623152ab-de26-45a2-a925-3767a0360395" providerId="ADAL" clId="{776315AC-F93B-4440-94CF-A0511AEDE359}" dt="2026-07-20T17:50:22.520" v="153"/>
        <pc:sldMkLst>
          <pc:docMk/>
          <pc:sldMk cId="3917011740" sldId="383"/>
        </pc:sldMkLst>
        <pc:spChg chg="add mod">
          <ac:chgData name="Jonathan Newman" userId="623152ab-de26-45a2-a925-3767a0360395" providerId="ADAL" clId="{776315AC-F93B-4440-94CF-A0511AEDE359}" dt="2026-07-17T16:35:56.974" v="38" actId="207"/>
          <ac:spMkLst>
            <pc:docMk/>
            <pc:sldMk cId="3917011740" sldId="383"/>
            <ac:spMk id="11" creationId="{60A69C59-F381-69B0-D783-1352BEF6524E}"/>
          </ac:spMkLst>
        </pc:spChg>
        <pc:spChg chg="mod">
          <ac:chgData name="Jonathan Newman" userId="623152ab-de26-45a2-a925-3767a0360395" providerId="ADAL" clId="{776315AC-F93B-4440-94CF-A0511AEDE359}" dt="2026-07-17T16:36:24.223" v="40" actId="20577"/>
          <ac:spMkLst>
            <pc:docMk/>
            <pc:sldMk cId="3917011740" sldId="383"/>
            <ac:spMk id="13" creationId="{84F3F974-CDFB-8B13-7E5A-C339D04D2306}"/>
          </ac:spMkLst>
        </pc:spChg>
      </pc:sldChg>
      <pc:sldChg chg="addSp modSp modAnim">
        <pc:chgData name="Jonathan Newman" userId="623152ab-de26-45a2-a925-3767a0360395" providerId="ADAL" clId="{776315AC-F93B-4440-94CF-A0511AEDE359}" dt="2026-07-20T18:02:51.716" v="175"/>
        <pc:sldMkLst>
          <pc:docMk/>
          <pc:sldMk cId="2414637147" sldId="384"/>
        </pc:sldMkLst>
        <pc:spChg chg="mod">
          <ac:chgData name="Jonathan Newman" userId="623152ab-de26-45a2-a925-3767a0360395" providerId="ADAL" clId="{776315AC-F93B-4440-94CF-A0511AEDE359}" dt="2026-07-17T16:55:42.212" v="143" actId="20577"/>
          <ac:spMkLst>
            <pc:docMk/>
            <pc:sldMk cId="2414637147" sldId="384"/>
            <ac:spMk id="3" creationId="{A2230855-F2F0-DE96-D67F-F8F6553E985E}"/>
          </ac:spMkLst>
        </pc:spChg>
        <pc:spChg chg="add mod">
          <ac:chgData name="Jonathan Newman" userId="623152ab-de26-45a2-a925-3767a0360395" providerId="ADAL" clId="{776315AC-F93B-4440-94CF-A0511AEDE359}" dt="2026-07-20T17:56:21.750" v="171" actId="20577"/>
          <ac:spMkLst>
            <pc:docMk/>
            <pc:sldMk cId="2414637147" sldId="384"/>
            <ac:spMk id="7" creationId="{4260127D-3ACF-9952-AE86-3168D9ABFC18}"/>
          </ac:spMkLst>
        </pc:spChg>
        <pc:picChg chg="add">
          <ac:chgData name="Jonathan Newman" userId="623152ab-de26-45a2-a925-3767a0360395" providerId="ADAL" clId="{776315AC-F93B-4440-94CF-A0511AEDE359}" dt="2026-07-20T17:58:45.679" v="174"/>
          <ac:picMkLst>
            <pc:docMk/>
            <pc:sldMk cId="2414637147" sldId="384"/>
            <ac:picMk id="10" creationId="{C1A79195-1773-C475-5DE8-C93A76B0D61D}"/>
          </ac:picMkLst>
        </pc:picChg>
      </pc:sldChg>
      <pc:sldChg chg="addSp delSp">
        <pc:chgData name="Jonathan Newman" userId="623152ab-de26-45a2-a925-3767a0360395" providerId="ADAL" clId="{776315AC-F93B-4440-94CF-A0511AEDE359}" dt="2026-07-17T17:28:40.682" v="144"/>
        <pc:sldMkLst>
          <pc:docMk/>
          <pc:sldMk cId="2545240834" sldId="386"/>
        </pc:sldMkLst>
        <pc:inkChg chg="add">
          <ac:chgData name="Jonathan Newman" userId="623152ab-de26-45a2-a925-3767a0360395" providerId="ADAL" clId="{776315AC-F93B-4440-94CF-A0511AEDE359}" dt="2026-07-17T17:28:40.682" v="144"/>
          <ac:inkMkLst>
            <pc:docMk/>
            <pc:sldMk cId="2545240834" sldId="386"/>
            <ac:inkMk id="13" creationId="{31B08452-ED71-159C-ED7C-B1AF6E49A79A}"/>
          </ac:inkMkLst>
        </pc:inkChg>
      </pc:sldChg>
      <pc:sldChg chg="addSp">
        <pc:chgData name="Jonathan Newman" userId="623152ab-de26-45a2-a925-3767a0360395" providerId="ADAL" clId="{776315AC-F93B-4440-94CF-A0511AEDE359}" dt="2026-07-20T15:00:45.560" v="148"/>
        <pc:sldMkLst>
          <pc:docMk/>
          <pc:sldMk cId="2791515184" sldId="387"/>
        </pc:sldMkLst>
        <pc:picChg chg="add">
          <ac:chgData name="Jonathan Newman" userId="623152ab-de26-45a2-a925-3767a0360395" providerId="ADAL" clId="{776315AC-F93B-4440-94CF-A0511AEDE359}" dt="2026-07-20T15:00:35.702" v="147"/>
          <ac:picMkLst>
            <pc:docMk/>
            <pc:sldMk cId="2791515184" sldId="387"/>
            <ac:picMk id="8" creationId="{5A35B846-22E9-C6EA-9410-A16BED240231}"/>
          </ac:picMkLst>
        </pc:picChg>
        <pc:picChg chg="add">
          <ac:chgData name="Jonathan Newman" userId="623152ab-de26-45a2-a925-3767a0360395" providerId="ADAL" clId="{776315AC-F93B-4440-94CF-A0511AEDE359}" dt="2026-07-20T15:00:45.560" v="148"/>
          <ac:picMkLst>
            <pc:docMk/>
            <pc:sldMk cId="2791515184" sldId="387"/>
            <ac:picMk id="9" creationId="{9F299E66-3766-0CC4-9BAB-618630A2D87F}"/>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EB018AA-DEA7-448F-AE2F-C3D13A0F02A7}"/>
              </a:ext>
            </a:extLst>
          </p:cNvPr>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a:extLst>
              <a:ext uri="{FF2B5EF4-FFF2-40B4-BE49-F238E27FC236}">
                <a16:creationId xmlns:a16="http://schemas.microsoft.com/office/drawing/2014/main" id="{DFB87A71-96EB-4108-95A3-855A4C3601A8}"/>
              </a:ext>
            </a:extLst>
          </p:cNvPr>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28647F05-0506-494A-8060-3F395B947DF9}" type="datetimeFigureOut">
              <a:rPr lang="en-US" smtClean="0"/>
              <a:t>7/13/2026</a:t>
            </a:fld>
            <a:endParaRPr lang="en-US" dirty="0"/>
          </a:p>
        </p:txBody>
      </p:sp>
      <p:sp>
        <p:nvSpPr>
          <p:cNvPr id="4" name="Footer Placeholder 3">
            <a:extLst>
              <a:ext uri="{FF2B5EF4-FFF2-40B4-BE49-F238E27FC236}">
                <a16:creationId xmlns:a16="http://schemas.microsoft.com/office/drawing/2014/main" id="{9445591A-E83D-4F8A-B064-12B29D3154F3}"/>
              </a:ext>
            </a:extLst>
          </p:cNvPr>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97AF2308-535F-471C-9423-3467454C92F9}"/>
              </a:ext>
            </a:extLst>
          </p:cNvPr>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E661E857-36B8-43F1-9D87-FE508167BCE3}" type="slidenum">
              <a:rPr lang="en-US" smtClean="0"/>
              <a:t>‹#›</a:t>
            </a:fld>
            <a:endParaRPr lang="en-US" dirty="0"/>
          </a:p>
        </p:txBody>
      </p:sp>
    </p:spTree>
    <p:extLst>
      <p:ext uri="{BB962C8B-B14F-4D97-AF65-F5344CB8AC3E}">
        <p14:creationId xmlns:p14="http://schemas.microsoft.com/office/powerpoint/2010/main" val="1400231406"/>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7T17:28:40.674"/>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 0,'17304'79'0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7-17T17:28:51.691"/>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56,'2991'0,"-2971"-1,0-1,35-8,-33 5,-1 1,26-1,582 4,-305 3,-293-4,58-10,-58 7,56-4,2237 8,-1102 4,-1169-4,0 3,79 12,-68-5,0-4,1-2,68-7,-9 2,1198 2,-1290 1,57 11,-55-6,44 2,765-6,-410-5,3667 3,-4077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7-17T17:28:56.20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83,'478'0,"-447"-2,57-10,-56 7,54-3,-54 6,54-10,-54 6,55-2,-64 7,-1-2,28-6,-27 5,45-5,685 8,-368 3,1731-2,-2093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7-17T17:29:02.179"/>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57,'2489'0,"-2469"-1,0-1,35-8,-33 5,-1 1,26-1,670 3,-349 5,135-3,-484-1,0-1,0-1,19-5,-18 3,1 1,27-1,635 3,-333 5,1105-3,-1433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08BC0A13-3F3D-45D4-B17C-1E0ACF36A6FB}" type="datetimeFigureOut">
              <a:rPr lang="en-US" smtClean="0"/>
              <a:t>7/13/2026</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BCFAAAB6-A2C6-4A85-A3A1-98EFBA61C967}" type="slidenum">
              <a:rPr lang="en-US" smtClean="0"/>
              <a:t>‹#›</a:t>
            </a:fld>
            <a:endParaRPr lang="en-US" dirty="0"/>
          </a:p>
        </p:txBody>
      </p:sp>
    </p:spTree>
    <p:extLst>
      <p:ext uri="{BB962C8B-B14F-4D97-AF65-F5344CB8AC3E}">
        <p14:creationId xmlns:p14="http://schemas.microsoft.com/office/powerpoint/2010/main" val="20767529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endParaRPr lang="en-US" b="0" i="0" dirty="0">
              <a:effectLst/>
              <a:latin typeface="Segoe UI" panose="020B0502040204020203" pitchFamily="34" charset="0"/>
            </a:endParaRPr>
          </a:p>
          <a:p>
            <a:r>
              <a:rPr lang="en-US" dirty="0"/>
              <a:t>ID=d924773e-9a16-4d6d-9803-8cb819e99682
Recipe=text_billboard
Type=TextOnly
Variant=0
FamilyID=AccentBoxWalbaum_Zero</a:t>
            </a:r>
          </a:p>
        </p:txBody>
      </p:sp>
      <p:sp>
        <p:nvSpPr>
          <p:cNvPr id="4" name="Slide Number Placeholder 3"/>
          <p:cNvSpPr>
            <a:spLocks noGrp="1"/>
          </p:cNvSpPr>
          <p:nvPr>
            <p:ph type="sldNum" sz="quarter" idx="5"/>
          </p:nvPr>
        </p:nvSpPr>
        <p:spPr/>
        <p:txBody>
          <a:bodyPr/>
          <a:lstStyle/>
          <a:p>
            <a:fld id="{8EAA36B1-75F6-458C-B388-8BC01E9857C8}" type="slidenum">
              <a:rPr lang="en-US" smtClean="0"/>
              <a:t>1</a:t>
            </a:fld>
            <a:endParaRPr lang="en-US" dirty="0"/>
          </a:p>
        </p:txBody>
      </p:sp>
    </p:spTree>
    <p:extLst>
      <p:ext uri="{BB962C8B-B14F-4D97-AF65-F5344CB8AC3E}">
        <p14:creationId xmlns:p14="http://schemas.microsoft.com/office/powerpoint/2010/main" val="2703205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CFAAAB6-A2C6-4A85-A3A1-98EFBA61C967}" type="slidenum">
              <a:rPr lang="en-US" smtClean="0"/>
              <a:t>11</a:t>
            </a:fld>
            <a:endParaRPr lang="en-US" dirty="0"/>
          </a:p>
        </p:txBody>
      </p:sp>
    </p:spTree>
    <p:extLst>
      <p:ext uri="{BB962C8B-B14F-4D97-AF65-F5344CB8AC3E}">
        <p14:creationId xmlns:p14="http://schemas.microsoft.com/office/powerpoint/2010/main" val="33966358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CFAAAB6-A2C6-4A85-A3A1-98EFBA61C967}" type="slidenum">
              <a:rPr lang="en-US" smtClean="0"/>
              <a:t>12</a:t>
            </a:fld>
            <a:endParaRPr lang="en-US" dirty="0"/>
          </a:p>
        </p:txBody>
      </p:sp>
    </p:spTree>
    <p:extLst>
      <p:ext uri="{BB962C8B-B14F-4D97-AF65-F5344CB8AC3E}">
        <p14:creationId xmlns:p14="http://schemas.microsoft.com/office/powerpoint/2010/main" val="38582003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CFAAAB6-A2C6-4A85-A3A1-98EFBA61C967}" type="slidenum">
              <a:rPr lang="en-US" smtClean="0"/>
              <a:t>13</a:t>
            </a:fld>
            <a:endParaRPr lang="en-US" dirty="0"/>
          </a:p>
        </p:txBody>
      </p:sp>
    </p:spTree>
    <p:extLst>
      <p:ext uri="{BB962C8B-B14F-4D97-AF65-F5344CB8AC3E}">
        <p14:creationId xmlns:p14="http://schemas.microsoft.com/office/powerpoint/2010/main" val="37963445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CFAAAB6-A2C6-4A85-A3A1-98EFBA61C967}" type="slidenum">
              <a:rPr lang="en-US" smtClean="0"/>
              <a:t>14</a:t>
            </a:fld>
            <a:endParaRPr lang="en-US" dirty="0"/>
          </a:p>
        </p:txBody>
      </p:sp>
    </p:spTree>
    <p:extLst>
      <p:ext uri="{BB962C8B-B14F-4D97-AF65-F5344CB8AC3E}">
        <p14:creationId xmlns:p14="http://schemas.microsoft.com/office/powerpoint/2010/main" val="19273110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CFAAAB6-A2C6-4A85-A3A1-98EFBA61C967}" type="slidenum">
              <a:rPr lang="en-US" smtClean="0"/>
              <a:t>15</a:t>
            </a:fld>
            <a:endParaRPr lang="en-US" dirty="0"/>
          </a:p>
        </p:txBody>
      </p:sp>
    </p:spTree>
    <p:extLst>
      <p:ext uri="{BB962C8B-B14F-4D97-AF65-F5344CB8AC3E}">
        <p14:creationId xmlns:p14="http://schemas.microsoft.com/office/powerpoint/2010/main" val="9846448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CFAAAB6-A2C6-4A85-A3A1-98EFBA61C967}" type="slidenum">
              <a:rPr lang="en-US" smtClean="0"/>
              <a:t>16</a:t>
            </a:fld>
            <a:endParaRPr lang="en-US" dirty="0"/>
          </a:p>
        </p:txBody>
      </p:sp>
    </p:spTree>
    <p:extLst>
      <p:ext uri="{BB962C8B-B14F-4D97-AF65-F5344CB8AC3E}">
        <p14:creationId xmlns:p14="http://schemas.microsoft.com/office/powerpoint/2010/main" val="32294812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CFAAAB6-A2C6-4A85-A3A1-98EFBA61C967}" type="slidenum">
              <a:rPr lang="en-US" smtClean="0"/>
              <a:t>17</a:t>
            </a:fld>
            <a:endParaRPr lang="en-US" dirty="0"/>
          </a:p>
        </p:txBody>
      </p:sp>
    </p:spTree>
    <p:extLst>
      <p:ext uri="{BB962C8B-B14F-4D97-AF65-F5344CB8AC3E}">
        <p14:creationId xmlns:p14="http://schemas.microsoft.com/office/powerpoint/2010/main" val="23557842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CFAAAB6-A2C6-4A85-A3A1-98EFBA61C967}" type="slidenum">
              <a:rPr lang="en-US" smtClean="0"/>
              <a:t>18</a:t>
            </a:fld>
            <a:endParaRPr lang="en-US" dirty="0"/>
          </a:p>
        </p:txBody>
      </p:sp>
    </p:spTree>
    <p:extLst>
      <p:ext uri="{BB962C8B-B14F-4D97-AF65-F5344CB8AC3E}">
        <p14:creationId xmlns:p14="http://schemas.microsoft.com/office/powerpoint/2010/main" val="1110482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CFAAAB6-A2C6-4A85-A3A1-98EFBA61C967}" type="slidenum">
              <a:rPr lang="en-US" smtClean="0"/>
              <a:t>19</a:t>
            </a:fld>
            <a:endParaRPr lang="en-US" dirty="0"/>
          </a:p>
        </p:txBody>
      </p:sp>
    </p:spTree>
    <p:extLst>
      <p:ext uri="{BB962C8B-B14F-4D97-AF65-F5344CB8AC3E}">
        <p14:creationId xmlns:p14="http://schemas.microsoft.com/office/powerpoint/2010/main" val="2715955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CFAAAB6-A2C6-4A85-A3A1-98EFBA61C967}" type="slidenum">
              <a:rPr lang="en-US" smtClean="0"/>
              <a:t>20</a:t>
            </a:fld>
            <a:endParaRPr lang="en-US" dirty="0"/>
          </a:p>
        </p:txBody>
      </p:sp>
    </p:spTree>
    <p:extLst>
      <p:ext uri="{BB962C8B-B14F-4D97-AF65-F5344CB8AC3E}">
        <p14:creationId xmlns:p14="http://schemas.microsoft.com/office/powerpoint/2010/main" val="41649300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CFAAAB6-A2C6-4A85-A3A1-98EFBA61C967}" type="slidenum">
              <a:rPr lang="en-US" smtClean="0"/>
              <a:t>3</a:t>
            </a:fld>
            <a:endParaRPr lang="en-US" dirty="0"/>
          </a:p>
        </p:txBody>
      </p:sp>
    </p:spTree>
    <p:extLst>
      <p:ext uri="{BB962C8B-B14F-4D97-AF65-F5344CB8AC3E}">
        <p14:creationId xmlns:p14="http://schemas.microsoft.com/office/powerpoint/2010/main" val="38323500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CFAAAB6-A2C6-4A85-A3A1-98EFBA61C967}" type="slidenum">
              <a:rPr lang="en-US" smtClean="0"/>
              <a:t>21</a:t>
            </a:fld>
            <a:endParaRPr lang="en-US" dirty="0"/>
          </a:p>
        </p:txBody>
      </p:sp>
    </p:spTree>
    <p:extLst>
      <p:ext uri="{BB962C8B-B14F-4D97-AF65-F5344CB8AC3E}">
        <p14:creationId xmlns:p14="http://schemas.microsoft.com/office/powerpoint/2010/main" val="327733502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CFAAAB6-A2C6-4A85-A3A1-98EFBA61C967}" type="slidenum">
              <a:rPr lang="en-US" smtClean="0"/>
              <a:t>22</a:t>
            </a:fld>
            <a:endParaRPr lang="en-US" dirty="0"/>
          </a:p>
        </p:txBody>
      </p:sp>
    </p:spTree>
    <p:extLst>
      <p:ext uri="{BB962C8B-B14F-4D97-AF65-F5344CB8AC3E}">
        <p14:creationId xmlns:p14="http://schemas.microsoft.com/office/powerpoint/2010/main" val="7539155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CFAAAB6-A2C6-4A85-A3A1-98EFBA61C967}" type="slidenum">
              <a:rPr lang="en-US" smtClean="0"/>
              <a:t>23</a:t>
            </a:fld>
            <a:endParaRPr lang="en-US" dirty="0"/>
          </a:p>
        </p:txBody>
      </p:sp>
    </p:spTree>
    <p:extLst>
      <p:ext uri="{BB962C8B-B14F-4D97-AF65-F5344CB8AC3E}">
        <p14:creationId xmlns:p14="http://schemas.microsoft.com/office/powerpoint/2010/main" val="33974566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CFAAAB6-A2C6-4A85-A3A1-98EFBA61C967}" type="slidenum">
              <a:rPr lang="en-US" smtClean="0"/>
              <a:t>24</a:t>
            </a:fld>
            <a:endParaRPr lang="en-US" dirty="0"/>
          </a:p>
        </p:txBody>
      </p:sp>
    </p:spTree>
    <p:extLst>
      <p:ext uri="{BB962C8B-B14F-4D97-AF65-F5344CB8AC3E}">
        <p14:creationId xmlns:p14="http://schemas.microsoft.com/office/powerpoint/2010/main" val="340115525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CFAAAB6-A2C6-4A85-A3A1-98EFBA61C967}" type="slidenum">
              <a:rPr lang="en-US" smtClean="0"/>
              <a:t>25</a:t>
            </a:fld>
            <a:endParaRPr lang="en-US" dirty="0"/>
          </a:p>
        </p:txBody>
      </p:sp>
    </p:spTree>
    <p:extLst>
      <p:ext uri="{BB962C8B-B14F-4D97-AF65-F5344CB8AC3E}">
        <p14:creationId xmlns:p14="http://schemas.microsoft.com/office/powerpoint/2010/main" val="46489084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CFAAAB6-A2C6-4A85-A3A1-98EFBA61C967}" type="slidenum">
              <a:rPr lang="en-US" smtClean="0"/>
              <a:t>26</a:t>
            </a:fld>
            <a:endParaRPr lang="en-US" dirty="0"/>
          </a:p>
        </p:txBody>
      </p:sp>
    </p:spTree>
    <p:extLst>
      <p:ext uri="{BB962C8B-B14F-4D97-AF65-F5344CB8AC3E}">
        <p14:creationId xmlns:p14="http://schemas.microsoft.com/office/powerpoint/2010/main" val="95425186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CFAAAB6-A2C6-4A85-A3A1-98EFBA61C967}" type="slidenum">
              <a:rPr lang="en-US" smtClean="0"/>
              <a:t>27</a:t>
            </a:fld>
            <a:endParaRPr lang="en-US" dirty="0"/>
          </a:p>
        </p:txBody>
      </p:sp>
    </p:spTree>
    <p:extLst>
      <p:ext uri="{BB962C8B-B14F-4D97-AF65-F5344CB8AC3E}">
        <p14:creationId xmlns:p14="http://schemas.microsoft.com/office/powerpoint/2010/main" val="395767480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CFAAAB6-A2C6-4A85-A3A1-98EFBA61C967}" type="slidenum">
              <a:rPr lang="en-US" smtClean="0"/>
              <a:t>28</a:t>
            </a:fld>
            <a:endParaRPr lang="en-US" dirty="0"/>
          </a:p>
        </p:txBody>
      </p:sp>
    </p:spTree>
    <p:extLst>
      <p:ext uri="{BB962C8B-B14F-4D97-AF65-F5344CB8AC3E}">
        <p14:creationId xmlns:p14="http://schemas.microsoft.com/office/powerpoint/2010/main" val="10191845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CFAAAB6-A2C6-4A85-A3A1-98EFBA61C967}" type="slidenum">
              <a:rPr lang="en-US" smtClean="0"/>
              <a:t>4</a:t>
            </a:fld>
            <a:endParaRPr lang="en-US" dirty="0"/>
          </a:p>
        </p:txBody>
      </p:sp>
    </p:spTree>
    <p:extLst>
      <p:ext uri="{BB962C8B-B14F-4D97-AF65-F5344CB8AC3E}">
        <p14:creationId xmlns:p14="http://schemas.microsoft.com/office/powerpoint/2010/main" val="32319371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CFAAAB6-A2C6-4A85-A3A1-98EFBA61C967}" type="slidenum">
              <a:rPr lang="en-US" smtClean="0"/>
              <a:t>5</a:t>
            </a:fld>
            <a:endParaRPr lang="en-US" dirty="0"/>
          </a:p>
        </p:txBody>
      </p:sp>
    </p:spTree>
    <p:extLst>
      <p:ext uri="{BB962C8B-B14F-4D97-AF65-F5344CB8AC3E}">
        <p14:creationId xmlns:p14="http://schemas.microsoft.com/office/powerpoint/2010/main" val="30705091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CFAAAB6-A2C6-4A85-A3A1-98EFBA61C967}" type="slidenum">
              <a:rPr lang="en-US" smtClean="0"/>
              <a:t>6</a:t>
            </a:fld>
            <a:endParaRPr lang="en-US" dirty="0"/>
          </a:p>
        </p:txBody>
      </p:sp>
    </p:spTree>
    <p:extLst>
      <p:ext uri="{BB962C8B-B14F-4D97-AF65-F5344CB8AC3E}">
        <p14:creationId xmlns:p14="http://schemas.microsoft.com/office/powerpoint/2010/main" val="7851431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CFAAAB6-A2C6-4A85-A3A1-98EFBA61C967}" type="slidenum">
              <a:rPr lang="en-US" smtClean="0"/>
              <a:t>7</a:t>
            </a:fld>
            <a:endParaRPr lang="en-US" dirty="0"/>
          </a:p>
        </p:txBody>
      </p:sp>
    </p:spTree>
    <p:extLst>
      <p:ext uri="{BB962C8B-B14F-4D97-AF65-F5344CB8AC3E}">
        <p14:creationId xmlns:p14="http://schemas.microsoft.com/office/powerpoint/2010/main" val="3269611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CFAAAB6-A2C6-4A85-A3A1-98EFBA61C967}" type="slidenum">
              <a:rPr lang="en-US" smtClean="0"/>
              <a:t>8</a:t>
            </a:fld>
            <a:endParaRPr lang="en-US" dirty="0"/>
          </a:p>
        </p:txBody>
      </p:sp>
    </p:spTree>
    <p:extLst>
      <p:ext uri="{BB962C8B-B14F-4D97-AF65-F5344CB8AC3E}">
        <p14:creationId xmlns:p14="http://schemas.microsoft.com/office/powerpoint/2010/main" val="34324920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CFAAAB6-A2C6-4A85-A3A1-98EFBA61C967}" type="slidenum">
              <a:rPr lang="en-US" smtClean="0"/>
              <a:t>9</a:t>
            </a:fld>
            <a:endParaRPr lang="en-US" dirty="0"/>
          </a:p>
        </p:txBody>
      </p:sp>
    </p:spTree>
    <p:extLst>
      <p:ext uri="{BB962C8B-B14F-4D97-AF65-F5344CB8AC3E}">
        <p14:creationId xmlns:p14="http://schemas.microsoft.com/office/powerpoint/2010/main" val="14641593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CFAAAB6-A2C6-4A85-A3A1-98EFBA61C967}" type="slidenum">
              <a:rPr lang="en-US" smtClean="0"/>
              <a:t>10</a:t>
            </a:fld>
            <a:endParaRPr lang="en-US" dirty="0"/>
          </a:p>
        </p:txBody>
      </p:sp>
    </p:spTree>
    <p:extLst>
      <p:ext uri="{BB962C8B-B14F-4D97-AF65-F5344CB8AC3E}">
        <p14:creationId xmlns:p14="http://schemas.microsoft.com/office/powerpoint/2010/main" val="12384828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BC5C50C9-5CB7-4938-BEDF-DD2FC7529FA9}"/>
              </a:ext>
            </a:extLst>
          </p:cNvPr>
          <p:cNvSpPr/>
          <p:nvPr userDrawn="1"/>
        </p:nvSpPr>
        <p:spPr>
          <a:xfrm>
            <a:off x="1528762" y="1473243"/>
            <a:ext cx="9144000" cy="3007447"/>
          </a:xfrm>
          <a:prstGeom prst="rect">
            <a:avLst/>
          </a:prstGeom>
          <a:ln w="12700">
            <a:solidFill>
              <a:schemeClr val="tx2">
                <a:lumMod val="10000"/>
                <a:lumOff val="90000"/>
              </a:schemeClr>
            </a:solidFill>
          </a:ln>
          <a:effectLst>
            <a:outerShdw blurRad="50800" dist="38100" dir="2700000" algn="tl" rotWithShape="0">
              <a:schemeClr val="bg2">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0EB8136-4330-4480-80D9-0F6FD970617C}"/>
              </a:ext>
            </a:extLst>
          </p:cNvPr>
          <p:cNvSpPr>
            <a:spLocks noGrp="1"/>
          </p:cNvSpPr>
          <p:nvPr>
            <p:ph type="ctrTitle"/>
          </p:nvPr>
        </p:nvSpPr>
        <p:spPr>
          <a:xfrm>
            <a:off x="1801368" y="1664208"/>
            <a:ext cx="8586216" cy="2176272"/>
          </a:xfrm>
        </p:spPr>
        <p:txBody>
          <a:bodyPr anchor="ctr">
            <a:normAutofit/>
          </a:bodyPr>
          <a:lstStyle>
            <a:lvl1pPr algn="ctr">
              <a:defRPr sz="66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566E5739-DD96-45FB-B609-3E3447A52FED}"/>
              </a:ext>
            </a:extLst>
          </p:cNvPr>
          <p:cNvSpPr>
            <a:spLocks noGrp="1"/>
          </p:cNvSpPr>
          <p:nvPr>
            <p:ph type="subTitle" idx="1"/>
          </p:nvPr>
        </p:nvSpPr>
        <p:spPr>
          <a:xfrm>
            <a:off x="2487168" y="4142232"/>
            <a:ext cx="7223760" cy="685800"/>
          </a:xfrm>
          <a:solidFill>
            <a:schemeClr val="accent1"/>
          </a:solidFill>
        </p:spPr>
        <p:txBody>
          <a:bodyPr anchor="ctr">
            <a:normAutofit/>
          </a:bodyPr>
          <a:lstStyle>
            <a:lvl1pPr marL="0" indent="0" algn="ctr">
              <a:buNone/>
              <a:defRPr sz="2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6696404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with 3 pictures">
    <p:spTree>
      <p:nvGrpSpPr>
        <p:cNvPr id="1" name=""/>
        <p:cNvGrpSpPr/>
        <p:nvPr/>
      </p:nvGrpSpPr>
      <p:grpSpPr>
        <a:xfrm>
          <a:off x="0" y="0"/>
          <a:ext cx="0" cy="0"/>
          <a:chOff x="0" y="0"/>
          <a:chExt cx="0" cy="0"/>
        </a:xfrm>
      </p:grpSpPr>
      <p:sp useBgFill="1">
        <p:nvSpPr>
          <p:cNvPr id="4" name="Rectangle 3">
            <a:extLst>
              <a:ext uri="{FF2B5EF4-FFF2-40B4-BE49-F238E27FC236}">
                <a16:creationId xmlns:a16="http://schemas.microsoft.com/office/drawing/2014/main" id="{2CD68929-9BD1-4A1E-9C1E-5B980D986EC1}"/>
              </a:ext>
            </a:extLst>
          </p:cNvPr>
          <p:cNvSpPr/>
          <p:nvPr userDrawn="1"/>
        </p:nvSpPr>
        <p:spPr>
          <a:xfrm>
            <a:off x="409575" y="633619"/>
            <a:ext cx="4927413" cy="5495925"/>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8D358CF-0758-490A-A084-C46443B9ABE8}"/>
              </a:ext>
            </a:extLst>
          </p:cNvPr>
          <p:cNvSpPr>
            <a:spLocks noGrp="1"/>
          </p:cNvSpPr>
          <p:nvPr>
            <p:ph type="title"/>
          </p:nvPr>
        </p:nvSpPr>
        <p:spPr>
          <a:xfrm>
            <a:off x="841248" y="978408"/>
            <a:ext cx="4059936" cy="1106424"/>
          </a:xfrm>
        </p:spPr>
        <p:txBody>
          <a:bodyPr anchor="ctr">
            <a:normAutofit/>
          </a:bodyPr>
          <a:lstStyle>
            <a:lvl1pPr>
              <a:defRPr sz="28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1671183-B3CE-4F45-92FB-98290CA0E2CA}"/>
              </a:ext>
            </a:extLst>
          </p:cNvPr>
          <p:cNvSpPr>
            <a:spLocks noGrp="1"/>
          </p:cNvSpPr>
          <p:nvPr>
            <p:ph idx="1"/>
          </p:nvPr>
        </p:nvSpPr>
        <p:spPr>
          <a:xfrm>
            <a:off x="841248" y="2359152"/>
            <a:ext cx="4059936" cy="3429000"/>
          </a:xfrm>
        </p:spPr>
        <p:txBody>
          <a:bodyPr/>
          <a:lstStyle>
            <a:lvl1pPr marL="0" indent="0">
              <a:buNone/>
              <a:defRPr sz="1800"/>
            </a:lvl1pPr>
          </a:lstStyle>
          <a:p>
            <a:pPr lvl="0"/>
            <a:r>
              <a:rPr lang="en-US"/>
              <a:t>Click to edit Master text styles</a:t>
            </a:r>
          </a:p>
        </p:txBody>
      </p:sp>
      <p:sp>
        <p:nvSpPr>
          <p:cNvPr id="15" name="Picture Placeholder 14">
            <a:extLst>
              <a:ext uri="{FF2B5EF4-FFF2-40B4-BE49-F238E27FC236}">
                <a16:creationId xmlns:a16="http://schemas.microsoft.com/office/drawing/2014/main" id="{D9F91D62-7A39-4697-A73D-908DBA590EFB}"/>
              </a:ext>
            </a:extLst>
          </p:cNvPr>
          <p:cNvSpPr>
            <a:spLocks noGrp="1"/>
          </p:cNvSpPr>
          <p:nvPr>
            <p:ph type="pic" sz="quarter" idx="13"/>
          </p:nvPr>
        </p:nvSpPr>
        <p:spPr>
          <a:xfrm>
            <a:off x="8961120" y="566928"/>
            <a:ext cx="2871216" cy="2340864"/>
          </a:xfrm>
        </p:spPr>
        <p:txBody>
          <a:bodyPr anchor="ctr"/>
          <a:lstStyle>
            <a:lvl1pPr algn="ctr">
              <a:buNone/>
              <a:defRPr/>
            </a:lvl1pPr>
          </a:lstStyle>
          <a:p>
            <a:r>
              <a:rPr lang="en-US"/>
              <a:t>Click icon to add picture</a:t>
            </a:r>
            <a:endParaRPr lang="en-US" dirty="0"/>
          </a:p>
        </p:txBody>
      </p:sp>
      <p:sp>
        <p:nvSpPr>
          <p:cNvPr id="10" name="Picture Placeholder 14">
            <a:extLst>
              <a:ext uri="{FF2B5EF4-FFF2-40B4-BE49-F238E27FC236}">
                <a16:creationId xmlns:a16="http://schemas.microsoft.com/office/drawing/2014/main" id="{687A7A61-F904-44E0-837C-FB357932BC1E}"/>
              </a:ext>
            </a:extLst>
          </p:cNvPr>
          <p:cNvSpPr>
            <a:spLocks noGrp="1"/>
          </p:cNvSpPr>
          <p:nvPr>
            <p:ph type="pic" sz="quarter" idx="14"/>
          </p:nvPr>
        </p:nvSpPr>
        <p:spPr>
          <a:xfrm>
            <a:off x="5843016" y="566928"/>
            <a:ext cx="2871216" cy="2340864"/>
          </a:xfrm>
        </p:spPr>
        <p:txBody>
          <a:bodyPr anchor="ctr"/>
          <a:lstStyle>
            <a:lvl1pPr algn="ctr">
              <a:buNone/>
              <a:defRPr/>
            </a:lvl1pPr>
          </a:lstStyle>
          <a:p>
            <a:r>
              <a:rPr lang="en-US"/>
              <a:t>Click icon to add picture</a:t>
            </a:r>
            <a:endParaRPr lang="en-US" dirty="0"/>
          </a:p>
        </p:txBody>
      </p:sp>
      <p:sp>
        <p:nvSpPr>
          <p:cNvPr id="5" name="Rectangle 4">
            <a:extLst>
              <a:ext uri="{FF2B5EF4-FFF2-40B4-BE49-F238E27FC236}">
                <a16:creationId xmlns:a16="http://schemas.microsoft.com/office/drawing/2014/main" id="{B3ED68CE-A00C-4DD9-8065-B0E3D033BC20}"/>
              </a:ext>
            </a:extLst>
          </p:cNvPr>
          <p:cNvSpPr/>
          <p:nvPr userDrawn="1"/>
        </p:nvSpPr>
        <p:spPr>
          <a:xfrm>
            <a:off x="345567" y="117043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BB3EDCB6-603C-4A22-80E6-232A6202452A}"/>
              </a:ext>
            </a:extLst>
          </p:cNvPr>
          <p:cNvSpPr/>
          <p:nvPr userDrawn="1"/>
        </p:nvSpPr>
        <p:spPr>
          <a:xfrm>
            <a:off x="877459" y="2121408"/>
            <a:ext cx="3958650" cy="9144"/>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Picture Placeholder 14">
            <a:extLst>
              <a:ext uri="{FF2B5EF4-FFF2-40B4-BE49-F238E27FC236}">
                <a16:creationId xmlns:a16="http://schemas.microsoft.com/office/drawing/2014/main" id="{FBB9124E-D1EB-4540-B1E1-DF3CD388BB27}"/>
              </a:ext>
            </a:extLst>
          </p:cNvPr>
          <p:cNvSpPr>
            <a:spLocks noGrp="1"/>
          </p:cNvSpPr>
          <p:nvPr>
            <p:ph type="pic" sz="quarter" idx="17"/>
          </p:nvPr>
        </p:nvSpPr>
        <p:spPr>
          <a:xfrm>
            <a:off x="5843016" y="3108960"/>
            <a:ext cx="5989320" cy="3054096"/>
          </a:xfrm>
        </p:spPr>
        <p:txBody>
          <a:bodyPr anchor="ctr"/>
          <a:lstStyle>
            <a:lvl1pPr algn="ctr">
              <a:buNone/>
              <a:defRPr/>
            </a:lvl1pPr>
          </a:lstStyle>
          <a:p>
            <a:r>
              <a:rPr lang="en-US"/>
              <a:t>Click icon to add picture</a:t>
            </a:r>
            <a:endParaRPr lang="en-US" dirty="0"/>
          </a:p>
        </p:txBody>
      </p:sp>
      <p:sp>
        <p:nvSpPr>
          <p:cNvPr id="18" name="Date Placeholder 17">
            <a:extLst>
              <a:ext uri="{FF2B5EF4-FFF2-40B4-BE49-F238E27FC236}">
                <a16:creationId xmlns:a16="http://schemas.microsoft.com/office/drawing/2014/main" id="{88171D0F-B23C-4DA9-9F5D-C5F480A4C5BE}"/>
              </a:ext>
            </a:extLst>
          </p:cNvPr>
          <p:cNvSpPr>
            <a:spLocks noGrp="1"/>
          </p:cNvSpPr>
          <p:nvPr>
            <p:ph type="dt" sz="half" idx="18"/>
          </p:nvPr>
        </p:nvSpPr>
        <p:spPr>
          <a:xfrm>
            <a:off x="905256" y="6356350"/>
            <a:ext cx="2743200" cy="365125"/>
          </a:xfrm>
        </p:spPr>
        <p:txBody>
          <a:bodyPr/>
          <a:lstStyle/>
          <a:p>
            <a:r>
              <a:rPr lang="en-US"/>
              <a:t>9/4/20XX</a:t>
            </a:r>
            <a:endParaRPr lang="en-US" dirty="0"/>
          </a:p>
        </p:txBody>
      </p:sp>
      <p:sp>
        <p:nvSpPr>
          <p:cNvPr id="19" name="Footer Placeholder 18">
            <a:extLst>
              <a:ext uri="{FF2B5EF4-FFF2-40B4-BE49-F238E27FC236}">
                <a16:creationId xmlns:a16="http://schemas.microsoft.com/office/drawing/2014/main" id="{69186A5E-A88B-4AD5-8730-E1679229BB98}"/>
              </a:ext>
            </a:extLst>
          </p:cNvPr>
          <p:cNvSpPr>
            <a:spLocks noGrp="1"/>
          </p:cNvSpPr>
          <p:nvPr>
            <p:ph type="ftr" sz="quarter" idx="19"/>
          </p:nvPr>
        </p:nvSpPr>
        <p:spPr/>
        <p:txBody>
          <a:bodyPr/>
          <a:lstStyle/>
          <a:p>
            <a:r>
              <a:rPr lang="en-US"/>
              <a:t>Banking</a:t>
            </a:r>
            <a:endParaRPr lang="en-US" dirty="0"/>
          </a:p>
        </p:txBody>
      </p:sp>
      <p:sp>
        <p:nvSpPr>
          <p:cNvPr id="20" name="Slide Number Placeholder 19">
            <a:extLst>
              <a:ext uri="{FF2B5EF4-FFF2-40B4-BE49-F238E27FC236}">
                <a16:creationId xmlns:a16="http://schemas.microsoft.com/office/drawing/2014/main" id="{FDD4F609-6DE6-4637-A216-DB19D982FF19}"/>
              </a:ext>
            </a:extLst>
          </p:cNvPr>
          <p:cNvSpPr>
            <a:spLocks noGrp="1"/>
          </p:cNvSpPr>
          <p:nvPr>
            <p:ph type="sldNum" sz="quarter" idx="20"/>
          </p:nvPr>
        </p:nvSpPr>
        <p:spPr>
          <a:xfrm>
            <a:off x="8540496" y="6356350"/>
            <a:ext cx="2743200" cy="365125"/>
          </a:xfrm>
        </p:spPr>
        <p:txBody>
          <a:bodyPr/>
          <a:lstStyle/>
          <a:p>
            <a:fld id="{A65A5C87-DF58-40C8-B092-1DE63DB4547E}" type="slidenum">
              <a:rPr lang="en-US" smtClean="0"/>
              <a:t>‹#›</a:t>
            </a:fld>
            <a:endParaRPr lang="en-US" dirty="0"/>
          </a:p>
        </p:txBody>
      </p:sp>
    </p:spTree>
    <p:extLst>
      <p:ext uri="{BB962C8B-B14F-4D97-AF65-F5344CB8AC3E}">
        <p14:creationId xmlns:p14="http://schemas.microsoft.com/office/powerpoint/2010/main" val="35279717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with 4 pictures">
    <p:spTree>
      <p:nvGrpSpPr>
        <p:cNvPr id="1" name=""/>
        <p:cNvGrpSpPr/>
        <p:nvPr/>
      </p:nvGrpSpPr>
      <p:grpSpPr>
        <a:xfrm>
          <a:off x="0" y="0"/>
          <a:ext cx="0" cy="0"/>
          <a:chOff x="0" y="0"/>
          <a:chExt cx="0" cy="0"/>
        </a:xfrm>
      </p:grpSpPr>
      <p:sp useBgFill="1">
        <p:nvSpPr>
          <p:cNvPr id="4" name="Rectangle 3">
            <a:extLst>
              <a:ext uri="{FF2B5EF4-FFF2-40B4-BE49-F238E27FC236}">
                <a16:creationId xmlns:a16="http://schemas.microsoft.com/office/drawing/2014/main" id="{2CD68929-9BD1-4A1E-9C1E-5B980D986EC1}"/>
              </a:ext>
            </a:extLst>
          </p:cNvPr>
          <p:cNvSpPr/>
          <p:nvPr userDrawn="1"/>
        </p:nvSpPr>
        <p:spPr>
          <a:xfrm>
            <a:off x="7324344" y="630936"/>
            <a:ext cx="4517136" cy="5495925"/>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8D358CF-0758-490A-A084-C46443B9ABE8}"/>
              </a:ext>
            </a:extLst>
          </p:cNvPr>
          <p:cNvSpPr>
            <a:spLocks noGrp="1"/>
          </p:cNvSpPr>
          <p:nvPr>
            <p:ph type="title"/>
          </p:nvPr>
        </p:nvSpPr>
        <p:spPr>
          <a:xfrm>
            <a:off x="7772400" y="978408"/>
            <a:ext cx="3721608" cy="1106424"/>
          </a:xfrm>
        </p:spPr>
        <p:txBody>
          <a:bodyPr anchor="ctr">
            <a:normAutofit/>
          </a:bodyPr>
          <a:lstStyle>
            <a:lvl1pPr>
              <a:defRPr sz="2800"/>
            </a:lvl1pPr>
          </a:lstStyle>
          <a:p>
            <a:r>
              <a:rPr lang="en-US"/>
              <a:t>Click to edit Master title style</a:t>
            </a:r>
            <a:endParaRPr lang="en-US" dirty="0"/>
          </a:p>
        </p:txBody>
      </p:sp>
      <p:sp>
        <p:nvSpPr>
          <p:cNvPr id="15" name="Picture Placeholder 14">
            <a:extLst>
              <a:ext uri="{FF2B5EF4-FFF2-40B4-BE49-F238E27FC236}">
                <a16:creationId xmlns:a16="http://schemas.microsoft.com/office/drawing/2014/main" id="{D9F91D62-7A39-4697-A73D-908DBA590EFB}"/>
              </a:ext>
            </a:extLst>
          </p:cNvPr>
          <p:cNvSpPr>
            <a:spLocks noGrp="1"/>
          </p:cNvSpPr>
          <p:nvPr>
            <p:ph type="pic" sz="quarter" idx="13"/>
          </p:nvPr>
        </p:nvSpPr>
        <p:spPr>
          <a:xfrm>
            <a:off x="3767328" y="630936"/>
            <a:ext cx="3246120" cy="2688336"/>
          </a:xfrm>
        </p:spPr>
        <p:txBody>
          <a:bodyPr anchor="ctr"/>
          <a:lstStyle>
            <a:lvl1pPr algn="ctr">
              <a:buNone/>
              <a:defRPr/>
            </a:lvl1pPr>
          </a:lstStyle>
          <a:p>
            <a:r>
              <a:rPr lang="en-US"/>
              <a:t>Click icon to add picture</a:t>
            </a:r>
            <a:endParaRPr lang="en-US" dirty="0"/>
          </a:p>
        </p:txBody>
      </p:sp>
      <p:sp>
        <p:nvSpPr>
          <p:cNvPr id="10" name="Picture Placeholder 14">
            <a:extLst>
              <a:ext uri="{FF2B5EF4-FFF2-40B4-BE49-F238E27FC236}">
                <a16:creationId xmlns:a16="http://schemas.microsoft.com/office/drawing/2014/main" id="{687A7A61-F904-44E0-837C-FB357932BC1E}"/>
              </a:ext>
            </a:extLst>
          </p:cNvPr>
          <p:cNvSpPr>
            <a:spLocks noGrp="1"/>
          </p:cNvSpPr>
          <p:nvPr>
            <p:ph type="pic" sz="quarter" idx="14"/>
          </p:nvPr>
        </p:nvSpPr>
        <p:spPr>
          <a:xfrm>
            <a:off x="411480" y="630936"/>
            <a:ext cx="3246120" cy="2688336"/>
          </a:xfrm>
        </p:spPr>
        <p:txBody>
          <a:bodyPr anchor="ctr"/>
          <a:lstStyle>
            <a:lvl1pPr algn="ctr">
              <a:buNone/>
              <a:defRPr/>
            </a:lvl1pPr>
          </a:lstStyle>
          <a:p>
            <a:r>
              <a:rPr lang="en-US"/>
              <a:t>Click icon to add picture</a:t>
            </a:r>
            <a:endParaRPr lang="en-US" dirty="0"/>
          </a:p>
        </p:txBody>
      </p:sp>
      <p:sp>
        <p:nvSpPr>
          <p:cNvPr id="5" name="Rectangle 4">
            <a:extLst>
              <a:ext uri="{FF2B5EF4-FFF2-40B4-BE49-F238E27FC236}">
                <a16:creationId xmlns:a16="http://schemas.microsoft.com/office/drawing/2014/main" id="{B3ED68CE-A00C-4DD9-8065-B0E3D033BC20}"/>
              </a:ext>
            </a:extLst>
          </p:cNvPr>
          <p:cNvSpPr/>
          <p:nvPr userDrawn="1"/>
        </p:nvSpPr>
        <p:spPr>
          <a:xfrm>
            <a:off x="7260336" y="1179576"/>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Picture Placeholder 14">
            <a:extLst>
              <a:ext uri="{FF2B5EF4-FFF2-40B4-BE49-F238E27FC236}">
                <a16:creationId xmlns:a16="http://schemas.microsoft.com/office/drawing/2014/main" id="{FBB9124E-D1EB-4540-B1E1-DF3CD388BB27}"/>
              </a:ext>
            </a:extLst>
          </p:cNvPr>
          <p:cNvSpPr>
            <a:spLocks noGrp="1"/>
          </p:cNvSpPr>
          <p:nvPr>
            <p:ph type="pic" sz="quarter" idx="17"/>
          </p:nvPr>
        </p:nvSpPr>
        <p:spPr>
          <a:xfrm>
            <a:off x="411480" y="3438144"/>
            <a:ext cx="3246120" cy="2688336"/>
          </a:xfrm>
        </p:spPr>
        <p:txBody>
          <a:bodyPr anchor="ctr"/>
          <a:lstStyle>
            <a:lvl1pPr algn="ctr">
              <a:buNone/>
              <a:defRPr/>
            </a:lvl1pPr>
          </a:lstStyle>
          <a:p>
            <a:r>
              <a:rPr lang="en-US"/>
              <a:t>Click icon to add picture</a:t>
            </a:r>
            <a:endParaRPr lang="en-US" dirty="0"/>
          </a:p>
        </p:txBody>
      </p:sp>
      <p:sp>
        <p:nvSpPr>
          <p:cNvPr id="18" name="Date Placeholder 17">
            <a:extLst>
              <a:ext uri="{FF2B5EF4-FFF2-40B4-BE49-F238E27FC236}">
                <a16:creationId xmlns:a16="http://schemas.microsoft.com/office/drawing/2014/main" id="{88171D0F-B23C-4DA9-9F5D-C5F480A4C5BE}"/>
              </a:ext>
            </a:extLst>
          </p:cNvPr>
          <p:cNvSpPr>
            <a:spLocks noGrp="1"/>
          </p:cNvSpPr>
          <p:nvPr>
            <p:ph type="dt" sz="half" idx="18"/>
          </p:nvPr>
        </p:nvSpPr>
        <p:spPr>
          <a:xfrm>
            <a:off x="905256" y="6356350"/>
            <a:ext cx="2743200" cy="365125"/>
          </a:xfrm>
        </p:spPr>
        <p:txBody>
          <a:bodyPr/>
          <a:lstStyle/>
          <a:p>
            <a:r>
              <a:rPr lang="en-US"/>
              <a:t>9/4/20XX</a:t>
            </a:r>
            <a:endParaRPr lang="en-US" dirty="0"/>
          </a:p>
        </p:txBody>
      </p:sp>
      <p:sp>
        <p:nvSpPr>
          <p:cNvPr id="19" name="Footer Placeholder 18">
            <a:extLst>
              <a:ext uri="{FF2B5EF4-FFF2-40B4-BE49-F238E27FC236}">
                <a16:creationId xmlns:a16="http://schemas.microsoft.com/office/drawing/2014/main" id="{69186A5E-A88B-4AD5-8730-E1679229BB98}"/>
              </a:ext>
            </a:extLst>
          </p:cNvPr>
          <p:cNvSpPr>
            <a:spLocks noGrp="1"/>
          </p:cNvSpPr>
          <p:nvPr>
            <p:ph type="ftr" sz="quarter" idx="19"/>
          </p:nvPr>
        </p:nvSpPr>
        <p:spPr/>
        <p:txBody>
          <a:bodyPr/>
          <a:lstStyle/>
          <a:p>
            <a:r>
              <a:rPr lang="en-US"/>
              <a:t>Banking</a:t>
            </a:r>
            <a:endParaRPr lang="en-US" dirty="0"/>
          </a:p>
        </p:txBody>
      </p:sp>
      <p:sp>
        <p:nvSpPr>
          <p:cNvPr id="20" name="Slide Number Placeholder 19">
            <a:extLst>
              <a:ext uri="{FF2B5EF4-FFF2-40B4-BE49-F238E27FC236}">
                <a16:creationId xmlns:a16="http://schemas.microsoft.com/office/drawing/2014/main" id="{FDD4F609-6DE6-4637-A216-DB19D982FF19}"/>
              </a:ext>
            </a:extLst>
          </p:cNvPr>
          <p:cNvSpPr>
            <a:spLocks noGrp="1"/>
          </p:cNvSpPr>
          <p:nvPr>
            <p:ph type="sldNum" sz="quarter" idx="20"/>
          </p:nvPr>
        </p:nvSpPr>
        <p:spPr>
          <a:xfrm>
            <a:off x="8540496" y="6356350"/>
            <a:ext cx="2743200" cy="365125"/>
          </a:xfrm>
        </p:spPr>
        <p:txBody>
          <a:bodyPr/>
          <a:lstStyle/>
          <a:p>
            <a:fld id="{A65A5C87-DF58-40C8-B092-1DE63DB4547E}" type="slidenum">
              <a:rPr lang="en-US" smtClean="0"/>
              <a:t>‹#›</a:t>
            </a:fld>
            <a:endParaRPr lang="en-US" dirty="0"/>
          </a:p>
        </p:txBody>
      </p:sp>
      <p:sp>
        <p:nvSpPr>
          <p:cNvPr id="6" name="Rectangle 5">
            <a:extLst>
              <a:ext uri="{FF2B5EF4-FFF2-40B4-BE49-F238E27FC236}">
                <a16:creationId xmlns:a16="http://schemas.microsoft.com/office/drawing/2014/main" id="{525280B1-DD77-4ADB-A6FC-71309BCB66E1}"/>
              </a:ext>
            </a:extLst>
          </p:cNvPr>
          <p:cNvSpPr/>
          <p:nvPr userDrawn="1"/>
        </p:nvSpPr>
        <p:spPr>
          <a:xfrm>
            <a:off x="7792216" y="2185416"/>
            <a:ext cx="3683187" cy="9144"/>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Picture Placeholder 14">
            <a:extLst>
              <a:ext uri="{FF2B5EF4-FFF2-40B4-BE49-F238E27FC236}">
                <a16:creationId xmlns:a16="http://schemas.microsoft.com/office/drawing/2014/main" id="{6B8374DB-2C54-426F-9768-7B838BE1F98D}"/>
              </a:ext>
            </a:extLst>
          </p:cNvPr>
          <p:cNvSpPr>
            <a:spLocks noGrp="1"/>
          </p:cNvSpPr>
          <p:nvPr>
            <p:ph type="pic" sz="quarter" idx="21"/>
          </p:nvPr>
        </p:nvSpPr>
        <p:spPr>
          <a:xfrm>
            <a:off x="3767328" y="3438144"/>
            <a:ext cx="3246120" cy="2688336"/>
          </a:xfrm>
        </p:spPr>
        <p:txBody>
          <a:bodyPr anchor="ctr"/>
          <a:lstStyle>
            <a:lvl1pPr algn="ctr">
              <a:buNone/>
              <a:defRPr/>
            </a:lvl1pPr>
          </a:lstStyle>
          <a:p>
            <a:r>
              <a:rPr lang="en-US"/>
              <a:t>Click icon to add picture</a:t>
            </a:r>
            <a:endParaRPr lang="en-US" dirty="0"/>
          </a:p>
        </p:txBody>
      </p:sp>
      <p:sp>
        <p:nvSpPr>
          <p:cNvPr id="8" name="Text Placeholder 7">
            <a:extLst>
              <a:ext uri="{FF2B5EF4-FFF2-40B4-BE49-F238E27FC236}">
                <a16:creationId xmlns:a16="http://schemas.microsoft.com/office/drawing/2014/main" id="{A0D33A8D-B0BB-4920-AAC4-6EE9952AA556}"/>
              </a:ext>
            </a:extLst>
          </p:cNvPr>
          <p:cNvSpPr>
            <a:spLocks noGrp="1"/>
          </p:cNvSpPr>
          <p:nvPr>
            <p:ph type="body" sz="quarter" idx="22"/>
          </p:nvPr>
        </p:nvSpPr>
        <p:spPr>
          <a:xfrm>
            <a:off x="7772400" y="3099816"/>
            <a:ext cx="3721100" cy="447675"/>
          </a:xfrm>
        </p:spPr>
        <p:txBody>
          <a:bodyPr/>
          <a:lstStyle>
            <a:lvl1pPr marL="0" indent="0">
              <a:buNone/>
              <a:defRPr sz="1600"/>
            </a:lvl1pPr>
          </a:lstStyle>
          <a:p>
            <a:pPr lvl="0"/>
            <a:r>
              <a:rPr lang="en-US"/>
              <a:t>Click to edit Master text styles</a:t>
            </a:r>
          </a:p>
        </p:txBody>
      </p:sp>
      <p:sp>
        <p:nvSpPr>
          <p:cNvPr id="21" name="Text Placeholder 7">
            <a:extLst>
              <a:ext uri="{FF2B5EF4-FFF2-40B4-BE49-F238E27FC236}">
                <a16:creationId xmlns:a16="http://schemas.microsoft.com/office/drawing/2014/main" id="{FC2F80E1-DA5D-4EBA-BDBC-FFD24776ED07}"/>
              </a:ext>
            </a:extLst>
          </p:cNvPr>
          <p:cNvSpPr>
            <a:spLocks noGrp="1"/>
          </p:cNvSpPr>
          <p:nvPr>
            <p:ph type="body" sz="quarter" idx="23"/>
          </p:nvPr>
        </p:nvSpPr>
        <p:spPr>
          <a:xfrm>
            <a:off x="7772400" y="4215384"/>
            <a:ext cx="3721100" cy="447675"/>
          </a:xfrm>
        </p:spPr>
        <p:txBody>
          <a:bodyPr/>
          <a:lstStyle>
            <a:lvl1pPr marL="0" indent="0">
              <a:buNone/>
              <a:defRPr sz="1600"/>
            </a:lvl1pPr>
          </a:lstStyle>
          <a:p>
            <a:pPr lvl="0"/>
            <a:r>
              <a:rPr lang="en-US"/>
              <a:t>Click to edit Master text styles</a:t>
            </a:r>
          </a:p>
        </p:txBody>
      </p:sp>
      <p:sp>
        <p:nvSpPr>
          <p:cNvPr id="22" name="Text Placeholder 7">
            <a:extLst>
              <a:ext uri="{FF2B5EF4-FFF2-40B4-BE49-F238E27FC236}">
                <a16:creationId xmlns:a16="http://schemas.microsoft.com/office/drawing/2014/main" id="{536A3E74-5D94-4FE5-A5F8-7DA032AD48AF}"/>
              </a:ext>
            </a:extLst>
          </p:cNvPr>
          <p:cNvSpPr>
            <a:spLocks noGrp="1"/>
          </p:cNvSpPr>
          <p:nvPr>
            <p:ph type="body" sz="quarter" idx="24"/>
          </p:nvPr>
        </p:nvSpPr>
        <p:spPr>
          <a:xfrm>
            <a:off x="7772400" y="5321808"/>
            <a:ext cx="3721100" cy="447675"/>
          </a:xfrm>
        </p:spPr>
        <p:txBody>
          <a:bodyPr/>
          <a:lstStyle>
            <a:lvl1pPr marL="0" indent="0">
              <a:buNone/>
              <a:defRPr sz="1600"/>
            </a:lvl1pPr>
          </a:lstStyle>
          <a:p>
            <a:pPr lvl="0"/>
            <a:r>
              <a:rPr lang="en-US"/>
              <a:t>Click to edit Master text styles</a:t>
            </a:r>
          </a:p>
        </p:txBody>
      </p:sp>
      <p:sp>
        <p:nvSpPr>
          <p:cNvPr id="23" name="Picture Placeholder 14">
            <a:extLst>
              <a:ext uri="{FF2B5EF4-FFF2-40B4-BE49-F238E27FC236}">
                <a16:creationId xmlns:a16="http://schemas.microsoft.com/office/drawing/2014/main" id="{A36D2011-9E99-44AA-8612-4EEBAAA5D036}"/>
              </a:ext>
            </a:extLst>
          </p:cNvPr>
          <p:cNvSpPr>
            <a:spLocks noGrp="1"/>
          </p:cNvSpPr>
          <p:nvPr>
            <p:ph type="pic" sz="quarter" idx="25" hasCustomPrompt="1"/>
          </p:nvPr>
        </p:nvSpPr>
        <p:spPr>
          <a:xfrm>
            <a:off x="7772400" y="2532888"/>
            <a:ext cx="457200" cy="457200"/>
          </a:xfrm>
        </p:spPr>
        <p:txBody>
          <a:bodyPr anchor="ctr"/>
          <a:lstStyle>
            <a:lvl1pPr algn="ctr">
              <a:buNone/>
              <a:defRPr sz="900"/>
            </a:lvl1pPr>
          </a:lstStyle>
          <a:p>
            <a:r>
              <a:rPr lang="en-US" dirty="0"/>
              <a:t>Icon</a:t>
            </a:r>
          </a:p>
        </p:txBody>
      </p:sp>
      <p:sp>
        <p:nvSpPr>
          <p:cNvPr id="24" name="Picture Placeholder 14">
            <a:extLst>
              <a:ext uri="{FF2B5EF4-FFF2-40B4-BE49-F238E27FC236}">
                <a16:creationId xmlns:a16="http://schemas.microsoft.com/office/drawing/2014/main" id="{80B0958E-0709-4604-ADAF-A6137275F31B}"/>
              </a:ext>
            </a:extLst>
          </p:cNvPr>
          <p:cNvSpPr>
            <a:spLocks noGrp="1"/>
          </p:cNvSpPr>
          <p:nvPr>
            <p:ph type="pic" sz="quarter" idx="26" hasCustomPrompt="1"/>
          </p:nvPr>
        </p:nvSpPr>
        <p:spPr>
          <a:xfrm>
            <a:off x="7772400" y="3630168"/>
            <a:ext cx="457200" cy="457200"/>
          </a:xfrm>
        </p:spPr>
        <p:txBody>
          <a:bodyPr anchor="ctr"/>
          <a:lstStyle>
            <a:lvl1pPr algn="ctr">
              <a:buNone/>
              <a:defRPr sz="900"/>
            </a:lvl1pPr>
          </a:lstStyle>
          <a:p>
            <a:r>
              <a:rPr lang="en-US" dirty="0"/>
              <a:t>Icon</a:t>
            </a:r>
          </a:p>
        </p:txBody>
      </p:sp>
      <p:sp>
        <p:nvSpPr>
          <p:cNvPr id="25" name="Picture Placeholder 14">
            <a:extLst>
              <a:ext uri="{FF2B5EF4-FFF2-40B4-BE49-F238E27FC236}">
                <a16:creationId xmlns:a16="http://schemas.microsoft.com/office/drawing/2014/main" id="{F4A09204-1398-472F-B713-0AD49188773D}"/>
              </a:ext>
            </a:extLst>
          </p:cNvPr>
          <p:cNvSpPr>
            <a:spLocks noGrp="1"/>
          </p:cNvSpPr>
          <p:nvPr>
            <p:ph type="pic" sz="quarter" idx="27" hasCustomPrompt="1"/>
          </p:nvPr>
        </p:nvSpPr>
        <p:spPr>
          <a:xfrm>
            <a:off x="7772400" y="4754880"/>
            <a:ext cx="457200" cy="457200"/>
          </a:xfrm>
        </p:spPr>
        <p:txBody>
          <a:bodyPr anchor="ctr"/>
          <a:lstStyle>
            <a:lvl1pPr algn="ctr">
              <a:buNone/>
              <a:defRPr sz="900"/>
            </a:lvl1pPr>
          </a:lstStyle>
          <a:p>
            <a:r>
              <a:rPr lang="en-US" dirty="0"/>
              <a:t>Icon</a:t>
            </a:r>
          </a:p>
        </p:txBody>
      </p:sp>
    </p:spTree>
    <p:extLst>
      <p:ext uri="{BB962C8B-B14F-4D97-AF65-F5344CB8AC3E}">
        <p14:creationId xmlns:p14="http://schemas.microsoft.com/office/powerpoint/2010/main" val="34393436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8C0689C4-0DB3-408B-A956-40326B4AE4C4}"/>
              </a:ext>
            </a:extLst>
          </p:cNvPr>
          <p:cNvSpPr/>
          <p:nvPr userDrawn="1"/>
        </p:nvSpPr>
        <p:spPr>
          <a:xfrm>
            <a:off x="665853" y="1533525"/>
            <a:ext cx="10917063" cy="3790950"/>
          </a:xfrm>
          <a:prstGeom prst="rect">
            <a:avLst/>
          </a:prstGeom>
          <a:ln w="12700">
            <a:solidFill>
              <a:schemeClr val="tx2">
                <a:lumMod val="10000"/>
                <a:lumOff val="90000"/>
              </a:schemeClr>
            </a:solidFill>
          </a:ln>
          <a:effectLst>
            <a:outerShdw blurRad="50800" dist="38100" dir="2700000" algn="tl" rotWithShape="0">
              <a:schemeClr val="bg2">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56E1D10E-1C30-41BF-8C3B-C460C9B5597B}"/>
              </a:ext>
            </a:extLst>
          </p:cNvPr>
          <p:cNvSpPr/>
          <p:nvPr/>
        </p:nvSpPr>
        <p:spPr>
          <a:xfrm>
            <a:off x="609084" y="2971798"/>
            <a:ext cx="128016" cy="914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79454F2-0EE5-4888-AF4C-82F825E6226E}"/>
              </a:ext>
            </a:extLst>
          </p:cNvPr>
          <p:cNvSpPr>
            <a:spLocks noGrp="1"/>
          </p:cNvSpPr>
          <p:nvPr>
            <p:ph type="title"/>
          </p:nvPr>
        </p:nvSpPr>
        <p:spPr>
          <a:xfrm>
            <a:off x="1078992" y="1938528"/>
            <a:ext cx="10177272" cy="2990088"/>
          </a:xfrm>
        </p:spPr>
        <p:txBody>
          <a:bodyPr>
            <a:normAutofit/>
          </a:bodyPr>
          <a:lstStyle>
            <a:lvl1pPr>
              <a:defRPr sz="5400"/>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67C91241-A315-4643-91E5-CF2C25CC903A}"/>
              </a:ext>
            </a:extLst>
          </p:cNvPr>
          <p:cNvSpPr>
            <a:spLocks noGrp="1"/>
          </p:cNvSpPr>
          <p:nvPr>
            <p:ph type="dt" sz="half" idx="10"/>
          </p:nvPr>
        </p:nvSpPr>
        <p:spPr/>
        <p:txBody>
          <a:bodyPr/>
          <a:lstStyle/>
          <a:p>
            <a:r>
              <a:rPr lang="en-US"/>
              <a:t>9/4/20XX</a:t>
            </a:r>
            <a:endParaRPr lang="en-US" dirty="0"/>
          </a:p>
        </p:txBody>
      </p:sp>
      <p:sp>
        <p:nvSpPr>
          <p:cNvPr id="4" name="Footer Placeholder 3">
            <a:extLst>
              <a:ext uri="{FF2B5EF4-FFF2-40B4-BE49-F238E27FC236}">
                <a16:creationId xmlns:a16="http://schemas.microsoft.com/office/drawing/2014/main" id="{22706D86-5479-487D-94C8-76093D84F377}"/>
              </a:ext>
            </a:extLst>
          </p:cNvPr>
          <p:cNvSpPr>
            <a:spLocks noGrp="1"/>
          </p:cNvSpPr>
          <p:nvPr>
            <p:ph type="ftr" sz="quarter" idx="11"/>
          </p:nvPr>
        </p:nvSpPr>
        <p:spPr/>
        <p:txBody>
          <a:bodyPr/>
          <a:lstStyle/>
          <a:p>
            <a:r>
              <a:rPr lang="en-US"/>
              <a:t>Banking</a:t>
            </a:r>
            <a:endParaRPr lang="en-US" dirty="0"/>
          </a:p>
        </p:txBody>
      </p:sp>
      <p:sp>
        <p:nvSpPr>
          <p:cNvPr id="5" name="Slide Number Placeholder 4">
            <a:extLst>
              <a:ext uri="{FF2B5EF4-FFF2-40B4-BE49-F238E27FC236}">
                <a16:creationId xmlns:a16="http://schemas.microsoft.com/office/drawing/2014/main" id="{A7739411-CED6-43D4-868D-A65C4161A72B}"/>
              </a:ext>
            </a:extLst>
          </p:cNvPr>
          <p:cNvSpPr>
            <a:spLocks noGrp="1"/>
          </p:cNvSpPr>
          <p:nvPr>
            <p:ph type="sldNum" sz="quarter" idx="12"/>
          </p:nvPr>
        </p:nvSpPr>
        <p:spPr/>
        <p:txBody>
          <a:bodyPr/>
          <a:lstStyle/>
          <a:p>
            <a:fld id="{A65A5C87-DF58-40C8-B092-1DE63DB4547E}" type="slidenum">
              <a:rPr lang="en-US" smtClean="0"/>
              <a:t>‹#›</a:t>
            </a:fld>
            <a:endParaRPr lang="en-US" dirty="0"/>
          </a:p>
        </p:txBody>
      </p:sp>
    </p:spTree>
    <p:extLst>
      <p:ext uri="{BB962C8B-B14F-4D97-AF65-F5344CB8AC3E}">
        <p14:creationId xmlns:p14="http://schemas.microsoft.com/office/powerpoint/2010/main" val="14009944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AC447E0-1D4D-4EF2-B81B-4B2400EE3EDB}"/>
              </a:ext>
            </a:extLst>
          </p:cNvPr>
          <p:cNvSpPr>
            <a:spLocks noGrp="1"/>
          </p:cNvSpPr>
          <p:nvPr>
            <p:ph type="dt" sz="half" idx="10"/>
          </p:nvPr>
        </p:nvSpPr>
        <p:spPr/>
        <p:txBody>
          <a:bodyPr/>
          <a:lstStyle/>
          <a:p>
            <a:r>
              <a:rPr lang="en-US"/>
              <a:t>9/4/20XX</a:t>
            </a:r>
            <a:endParaRPr lang="en-US" dirty="0"/>
          </a:p>
        </p:txBody>
      </p:sp>
      <p:sp>
        <p:nvSpPr>
          <p:cNvPr id="3" name="Footer Placeholder 2">
            <a:extLst>
              <a:ext uri="{FF2B5EF4-FFF2-40B4-BE49-F238E27FC236}">
                <a16:creationId xmlns:a16="http://schemas.microsoft.com/office/drawing/2014/main" id="{C9984CA0-2A78-4600-9F3D-19B09E790FE8}"/>
              </a:ext>
            </a:extLst>
          </p:cNvPr>
          <p:cNvSpPr>
            <a:spLocks noGrp="1"/>
          </p:cNvSpPr>
          <p:nvPr>
            <p:ph type="ftr" sz="quarter" idx="11"/>
          </p:nvPr>
        </p:nvSpPr>
        <p:spPr/>
        <p:txBody>
          <a:bodyPr/>
          <a:lstStyle/>
          <a:p>
            <a:r>
              <a:rPr lang="en-US"/>
              <a:t>Banking</a:t>
            </a:r>
            <a:endParaRPr lang="en-US" dirty="0"/>
          </a:p>
        </p:txBody>
      </p:sp>
      <p:sp>
        <p:nvSpPr>
          <p:cNvPr id="4" name="Slide Number Placeholder 3">
            <a:extLst>
              <a:ext uri="{FF2B5EF4-FFF2-40B4-BE49-F238E27FC236}">
                <a16:creationId xmlns:a16="http://schemas.microsoft.com/office/drawing/2014/main" id="{38440955-B18E-49D3-AE7B-B331200E34C5}"/>
              </a:ext>
            </a:extLst>
          </p:cNvPr>
          <p:cNvSpPr>
            <a:spLocks noGrp="1"/>
          </p:cNvSpPr>
          <p:nvPr>
            <p:ph type="sldNum" sz="quarter" idx="12"/>
          </p:nvPr>
        </p:nvSpPr>
        <p:spPr/>
        <p:txBody>
          <a:bodyPr/>
          <a:lstStyle/>
          <a:p>
            <a:fld id="{A65A5C87-DF58-40C8-B092-1DE63DB4547E}" type="slidenum">
              <a:rPr lang="en-US" smtClean="0"/>
              <a:t>‹#›</a:t>
            </a:fld>
            <a:endParaRPr lang="en-US" dirty="0"/>
          </a:p>
        </p:txBody>
      </p:sp>
    </p:spTree>
    <p:extLst>
      <p:ext uri="{BB962C8B-B14F-4D97-AF65-F5344CB8AC3E}">
        <p14:creationId xmlns:p14="http://schemas.microsoft.com/office/powerpoint/2010/main" val="40603778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FA417FE-CD1A-486F-A4AC-E4000A2FB18E}"/>
              </a:ext>
            </a:extLst>
          </p:cNvPr>
          <p:cNvSpPr/>
          <p:nvPr/>
        </p:nvSpPr>
        <p:spPr>
          <a:xfrm>
            <a:off x="558210" y="1162033"/>
            <a:ext cx="3740740" cy="4643344"/>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1318F0F5-812B-472C-9408-B80F2553F5E0}"/>
              </a:ext>
            </a:extLst>
          </p:cNvPr>
          <p:cNvSpPr/>
          <p:nvPr/>
        </p:nvSpPr>
        <p:spPr>
          <a:xfrm>
            <a:off x="498834" y="1618375"/>
            <a:ext cx="146304" cy="822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7F7751B-CD8F-4F5B-A903-1DCE5D1E8306}"/>
              </a:ext>
            </a:extLst>
          </p:cNvPr>
          <p:cNvSpPr>
            <a:spLocks noGrp="1"/>
          </p:cNvSpPr>
          <p:nvPr>
            <p:ph type="title"/>
          </p:nvPr>
        </p:nvSpPr>
        <p:spPr>
          <a:xfrm>
            <a:off x="868680" y="1709928"/>
            <a:ext cx="3099816" cy="1709928"/>
          </a:xfrm>
        </p:spPr>
        <p:txBody>
          <a:bodyPr tIns="45720" anchor="t">
            <a:normAutofit/>
          </a:bodyPr>
          <a:lstStyle>
            <a:lvl1pPr>
              <a:lnSpc>
                <a:spcPct val="100000"/>
              </a:lnSpc>
              <a:defRPr sz="34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FA55C8A-A0BB-441D-976F-EB56D4382DB6}"/>
              </a:ext>
            </a:extLst>
          </p:cNvPr>
          <p:cNvSpPr>
            <a:spLocks noGrp="1"/>
          </p:cNvSpPr>
          <p:nvPr>
            <p:ph idx="1"/>
          </p:nvPr>
        </p:nvSpPr>
        <p:spPr>
          <a:xfrm>
            <a:off x="4965192" y="1709928"/>
            <a:ext cx="6729984" cy="4096512"/>
          </a:xfrm>
        </p:spPr>
        <p:txBody>
          <a:bodyPr/>
          <a:lstStyle>
            <a:lvl1pPr>
              <a:defRPr sz="2800"/>
            </a:lvl1pPr>
            <a:lvl2pPr>
              <a:defRPr sz="24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37DE6A51-A2E5-4BFA-B571-9FDFE1BBFB44}"/>
              </a:ext>
            </a:extLst>
          </p:cNvPr>
          <p:cNvSpPr>
            <a:spLocks noGrp="1"/>
          </p:cNvSpPr>
          <p:nvPr>
            <p:ph type="body" sz="half" idx="2"/>
          </p:nvPr>
        </p:nvSpPr>
        <p:spPr>
          <a:xfrm>
            <a:off x="868680" y="3429000"/>
            <a:ext cx="3099816" cy="2066544"/>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D92778A-DD4C-4651-9C53-8B0C44CD8805}"/>
              </a:ext>
            </a:extLst>
          </p:cNvPr>
          <p:cNvSpPr>
            <a:spLocks noGrp="1"/>
          </p:cNvSpPr>
          <p:nvPr>
            <p:ph type="dt" sz="half" idx="10"/>
          </p:nvPr>
        </p:nvSpPr>
        <p:spPr>
          <a:xfrm>
            <a:off x="868680" y="6356350"/>
            <a:ext cx="2743200" cy="365125"/>
          </a:xfrm>
        </p:spPr>
        <p:txBody>
          <a:bodyPr/>
          <a:lstStyle/>
          <a:p>
            <a:r>
              <a:rPr lang="en-US"/>
              <a:t>9/4/20XX</a:t>
            </a:r>
            <a:endParaRPr lang="en-US" dirty="0"/>
          </a:p>
        </p:txBody>
      </p:sp>
      <p:sp>
        <p:nvSpPr>
          <p:cNvPr id="6" name="Footer Placeholder 5">
            <a:extLst>
              <a:ext uri="{FF2B5EF4-FFF2-40B4-BE49-F238E27FC236}">
                <a16:creationId xmlns:a16="http://schemas.microsoft.com/office/drawing/2014/main" id="{9D6C7F66-2DFA-4146-BE1A-CE2890FE45E2}"/>
              </a:ext>
            </a:extLst>
          </p:cNvPr>
          <p:cNvSpPr>
            <a:spLocks noGrp="1"/>
          </p:cNvSpPr>
          <p:nvPr>
            <p:ph type="ftr" sz="quarter" idx="11"/>
          </p:nvPr>
        </p:nvSpPr>
        <p:spPr/>
        <p:txBody>
          <a:bodyPr/>
          <a:lstStyle/>
          <a:p>
            <a:r>
              <a:rPr lang="en-US"/>
              <a:t>Banking</a:t>
            </a:r>
            <a:endParaRPr lang="en-US" dirty="0"/>
          </a:p>
        </p:txBody>
      </p:sp>
      <p:sp>
        <p:nvSpPr>
          <p:cNvPr id="7" name="Slide Number Placeholder 6">
            <a:extLst>
              <a:ext uri="{FF2B5EF4-FFF2-40B4-BE49-F238E27FC236}">
                <a16:creationId xmlns:a16="http://schemas.microsoft.com/office/drawing/2014/main" id="{D285D185-B1B6-4D62-81BE-BE82C80ACA6C}"/>
              </a:ext>
            </a:extLst>
          </p:cNvPr>
          <p:cNvSpPr>
            <a:spLocks noGrp="1"/>
          </p:cNvSpPr>
          <p:nvPr>
            <p:ph type="sldNum" sz="quarter" idx="12"/>
          </p:nvPr>
        </p:nvSpPr>
        <p:spPr/>
        <p:txBody>
          <a:bodyPr/>
          <a:lstStyle/>
          <a:p>
            <a:fld id="{A65A5C87-DF58-40C8-B092-1DE63DB4547E}" type="slidenum">
              <a:rPr lang="en-US" smtClean="0"/>
              <a:t>‹#›</a:t>
            </a:fld>
            <a:endParaRPr lang="en-US" dirty="0"/>
          </a:p>
        </p:txBody>
      </p:sp>
    </p:spTree>
    <p:extLst>
      <p:ext uri="{BB962C8B-B14F-4D97-AF65-F5344CB8AC3E}">
        <p14:creationId xmlns:p14="http://schemas.microsoft.com/office/powerpoint/2010/main" val="17772245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68B77B5-211C-456E-B79F-306CC3619347}"/>
              </a:ext>
            </a:extLst>
          </p:cNvPr>
          <p:cNvSpPr/>
          <p:nvPr/>
        </p:nvSpPr>
        <p:spPr>
          <a:xfrm>
            <a:off x="558210" y="1162033"/>
            <a:ext cx="3740740" cy="4643344"/>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3B63C338-194D-4F23-ABEC-60A7EA96F302}"/>
              </a:ext>
            </a:extLst>
          </p:cNvPr>
          <p:cNvSpPr/>
          <p:nvPr/>
        </p:nvSpPr>
        <p:spPr>
          <a:xfrm>
            <a:off x="498834" y="1618375"/>
            <a:ext cx="146304" cy="822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0C04DCC-0E3E-4F05-9FAC-9FA6CA4B2BAE}"/>
              </a:ext>
            </a:extLst>
          </p:cNvPr>
          <p:cNvSpPr>
            <a:spLocks noGrp="1"/>
          </p:cNvSpPr>
          <p:nvPr>
            <p:ph type="title"/>
          </p:nvPr>
        </p:nvSpPr>
        <p:spPr>
          <a:xfrm>
            <a:off x="868680" y="1709928"/>
            <a:ext cx="3099816" cy="1709928"/>
          </a:xfrm>
        </p:spPr>
        <p:txBody>
          <a:bodyPr tIns="45720" anchor="t">
            <a:normAutofit/>
          </a:bodyPr>
          <a:lstStyle>
            <a:lvl1pPr>
              <a:lnSpc>
                <a:spcPct val="100000"/>
              </a:lnSpc>
              <a:defRPr sz="34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EBA29649-B19F-499E-8E9A-3577EAC8F031}"/>
              </a:ext>
            </a:extLst>
          </p:cNvPr>
          <p:cNvSpPr>
            <a:spLocks noGrp="1"/>
          </p:cNvSpPr>
          <p:nvPr>
            <p:ph type="pic" idx="1"/>
          </p:nvPr>
        </p:nvSpPr>
        <p:spPr>
          <a:xfrm>
            <a:off x="4965192" y="1161288"/>
            <a:ext cx="6729984" cy="4645152"/>
          </a:xfrm>
        </p:spPr>
        <p:txBody>
          <a:bodyPr>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1BC9EF2E-A8CD-41A1-B11A-0D8842797A98}"/>
              </a:ext>
            </a:extLst>
          </p:cNvPr>
          <p:cNvSpPr>
            <a:spLocks noGrp="1"/>
          </p:cNvSpPr>
          <p:nvPr>
            <p:ph type="body" sz="half" idx="2"/>
          </p:nvPr>
        </p:nvSpPr>
        <p:spPr>
          <a:xfrm>
            <a:off x="868680" y="3438144"/>
            <a:ext cx="3099816" cy="2057400"/>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44257B5-0DE0-401F-9171-E8687A97DBA7}"/>
              </a:ext>
            </a:extLst>
          </p:cNvPr>
          <p:cNvSpPr>
            <a:spLocks noGrp="1"/>
          </p:cNvSpPr>
          <p:nvPr>
            <p:ph type="dt" sz="half" idx="10"/>
          </p:nvPr>
        </p:nvSpPr>
        <p:spPr>
          <a:xfrm>
            <a:off x="868680" y="6356350"/>
            <a:ext cx="2743200" cy="365125"/>
          </a:xfrm>
        </p:spPr>
        <p:txBody>
          <a:bodyPr/>
          <a:lstStyle/>
          <a:p>
            <a:r>
              <a:rPr lang="en-US"/>
              <a:t>9/4/20XX</a:t>
            </a:r>
            <a:endParaRPr lang="en-US" dirty="0"/>
          </a:p>
        </p:txBody>
      </p:sp>
      <p:sp>
        <p:nvSpPr>
          <p:cNvPr id="6" name="Footer Placeholder 5">
            <a:extLst>
              <a:ext uri="{FF2B5EF4-FFF2-40B4-BE49-F238E27FC236}">
                <a16:creationId xmlns:a16="http://schemas.microsoft.com/office/drawing/2014/main" id="{788CD9AD-D667-4FD4-AA34-428AA0BCD09E}"/>
              </a:ext>
            </a:extLst>
          </p:cNvPr>
          <p:cNvSpPr>
            <a:spLocks noGrp="1"/>
          </p:cNvSpPr>
          <p:nvPr>
            <p:ph type="ftr" sz="quarter" idx="11"/>
          </p:nvPr>
        </p:nvSpPr>
        <p:spPr/>
        <p:txBody>
          <a:bodyPr/>
          <a:lstStyle/>
          <a:p>
            <a:r>
              <a:rPr lang="en-US"/>
              <a:t>Banking</a:t>
            </a:r>
            <a:endParaRPr lang="en-US" dirty="0"/>
          </a:p>
        </p:txBody>
      </p:sp>
      <p:sp>
        <p:nvSpPr>
          <p:cNvPr id="7" name="Slide Number Placeholder 6">
            <a:extLst>
              <a:ext uri="{FF2B5EF4-FFF2-40B4-BE49-F238E27FC236}">
                <a16:creationId xmlns:a16="http://schemas.microsoft.com/office/drawing/2014/main" id="{18770FB6-F273-4BA6-8B97-9835AC537871}"/>
              </a:ext>
            </a:extLst>
          </p:cNvPr>
          <p:cNvSpPr>
            <a:spLocks noGrp="1"/>
          </p:cNvSpPr>
          <p:nvPr>
            <p:ph type="sldNum" sz="quarter" idx="12"/>
          </p:nvPr>
        </p:nvSpPr>
        <p:spPr/>
        <p:txBody>
          <a:bodyPr/>
          <a:lstStyle/>
          <a:p>
            <a:fld id="{A65A5C87-DF58-40C8-B092-1DE63DB4547E}" type="slidenum">
              <a:rPr lang="en-US" smtClean="0"/>
              <a:t>‹#›</a:t>
            </a:fld>
            <a:endParaRPr lang="en-US" dirty="0"/>
          </a:p>
        </p:txBody>
      </p:sp>
    </p:spTree>
    <p:extLst>
      <p:ext uri="{BB962C8B-B14F-4D97-AF65-F5344CB8AC3E}">
        <p14:creationId xmlns:p14="http://schemas.microsoft.com/office/powerpoint/2010/main" val="4332482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with pictur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D358CF-0758-490A-A084-C46443B9ABE8}"/>
              </a:ext>
            </a:extLst>
          </p:cNvPr>
          <p:cNvSpPr>
            <a:spLocks noGrp="1"/>
          </p:cNvSpPr>
          <p:nvPr>
            <p:ph type="title"/>
          </p:nvPr>
        </p:nvSpPr>
        <p:spPr>
          <a:xfrm>
            <a:off x="5084064" y="1078992"/>
            <a:ext cx="6272784" cy="1536192"/>
          </a:xfrm>
        </p:spPr>
        <p:txBody>
          <a:bodyPr anchor="b">
            <a:normAutofit/>
          </a:bodyPr>
          <a:lstStyle>
            <a:lvl1pPr>
              <a:defRPr sz="5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1671183-B3CE-4F45-92FB-98290CA0E2CA}"/>
              </a:ext>
            </a:extLst>
          </p:cNvPr>
          <p:cNvSpPr>
            <a:spLocks noGrp="1"/>
          </p:cNvSpPr>
          <p:nvPr>
            <p:ph idx="1"/>
          </p:nvPr>
        </p:nvSpPr>
        <p:spPr>
          <a:xfrm>
            <a:off x="5084064" y="3355848"/>
            <a:ext cx="6272784" cy="2825496"/>
          </a:xfrm>
        </p:spPr>
        <p:txBody>
          <a:bodyPr/>
          <a:lstStyle>
            <a:lvl1pPr>
              <a:buNone/>
              <a:defRPr sz="1800"/>
            </a:lvl1pPr>
          </a:lstStyle>
          <a:p>
            <a:pPr lvl="0"/>
            <a:r>
              <a:rPr lang="en-US"/>
              <a:t>Click to edit Master text styles</a:t>
            </a:r>
          </a:p>
        </p:txBody>
      </p:sp>
      <p:sp>
        <p:nvSpPr>
          <p:cNvPr id="4" name="Date Placeholder 3">
            <a:extLst>
              <a:ext uri="{FF2B5EF4-FFF2-40B4-BE49-F238E27FC236}">
                <a16:creationId xmlns:a16="http://schemas.microsoft.com/office/drawing/2014/main" id="{3D7DED67-27EC-4D43-A21C-093C1DB04813}"/>
              </a:ext>
            </a:extLst>
          </p:cNvPr>
          <p:cNvSpPr>
            <a:spLocks noGrp="1"/>
          </p:cNvSpPr>
          <p:nvPr>
            <p:ph type="dt" sz="half" idx="10"/>
          </p:nvPr>
        </p:nvSpPr>
        <p:spPr>
          <a:xfrm>
            <a:off x="905256" y="6356350"/>
            <a:ext cx="2743200" cy="365125"/>
          </a:xfrm>
        </p:spPr>
        <p:txBody>
          <a:bodyPr/>
          <a:lstStyle/>
          <a:p>
            <a:r>
              <a:rPr lang="en-US"/>
              <a:t>9/4/20XX</a:t>
            </a:r>
            <a:endParaRPr lang="en-US" dirty="0"/>
          </a:p>
        </p:txBody>
      </p:sp>
      <p:sp>
        <p:nvSpPr>
          <p:cNvPr id="5" name="Footer Placeholder 4">
            <a:extLst>
              <a:ext uri="{FF2B5EF4-FFF2-40B4-BE49-F238E27FC236}">
                <a16:creationId xmlns:a16="http://schemas.microsoft.com/office/drawing/2014/main" id="{36747CE3-4890-4BC1-94DB-5D49D02C9933}"/>
              </a:ext>
            </a:extLst>
          </p:cNvPr>
          <p:cNvSpPr>
            <a:spLocks noGrp="1"/>
          </p:cNvSpPr>
          <p:nvPr>
            <p:ph type="ftr" sz="quarter" idx="11"/>
          </p:nvPr>
        </p:nvSpPr>
        <p:spPr>
          <a:xfrm>
            <a:off x="4041648" y="6356350"/>
            <a:ext cx="4114800" cy="365125"/>
          </a:xfrm>
        </p:spPr>
        <p:txBody>
          <a:bodyPr/>
          <a:lstStyle/>
          <a:p>
            <a:r>
              <a:rPr lang="en-US"/>
              <a:t>Banking</a:t>
            </a:r>
            <a:endParaRPr lang="en-US" dirty="0"/>
          </a:p>
        </p:txBody>
      </p:sp>
      <p:sp>
        <p:nvSpPr>
          <p:cNvPr id="6" name="Slide Number Placeholder 5">
            <a:extLst>
              <a:ext uri="{FF2B5EF4-FFF2-40B4-BE49-F238E27FC236}">
                <a16:creationId xmlns:a16="http://schemas.microsoft.com/office/drawing/2014/main" id="{093C5AD3-D79A-4D46-B25B-822FE0252511}"/>
              </a:ext>
            </a:extLst>
          </p:cNvPr>
          <p:cNvSpPr>
            <a:spLocks noGrp="1"/>
          </p:cNvSpPr>
          <p:nvPr>
            <p:ph type="sldNum" sz="quarter" idx="12"/>
          </p:nvPr>
        </p:nvSpPr>
        <p:spPr>
          <a:xfrm>
            <a:off x="8540496" y="6356350"/>
            <a:ext cx="2743200" cy="365125"/>
          </a:xfrm>
        </p:spPr>
        <p:txBody>
          <a:bodyPr/>
          <a:lstStyle/>
          <a:p>
            <a:fld id="{A65A5C87-DF58-40C8-B092-1DE63DB4547E}" type="slidenum">
              <a:rPr lang="en-US" smtClean="0"/>
              <a:t>‹#›</a:t>
            </a:fld>
            <a:endParaRPr lang="en-US" dirty="0"/>
          </a:p>
        </p:txBody>
      </p:sp>
      <p:sp>
        <p:nvSpPr>
          <p:cNvPr id="7" name="Rectangle 6">
            <a:extLst>
              <a:ext uri="{FF2B5EF4-FFF2-40B4-BE49-F238E27FC236}">
                <a16:creationId xmlns:a16="http://schemas.microsoft.com/office/drawing/2014/main" id="{C3EEEC07-DA87-4415-8D6B-72E1B2686535}"/>
              </a:ext>
            </a:extLst>
          </p:cNvPr>
          <p:cNvSpPr/>
          <p:nvPr userDrawn="1"/>
        </p:nvSpPr>
        <p:spPr>
          <a:xfrm rot="5400000">
            <a:off x="5317960" y="363389"/>
            <a:ext cx="73152" cy="548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3CC47E32-D289-4A1B-A3C7-A355CD5572E8}"/>
              </a:ext>
            </a:extLst>
          </p:cNvPr>
          <p:cNvSpPr/>
          <p:nvPr userDrawn="1"/>
        </p:nvSpPr>
        <p:spPr>
          <a:xfrm>
            <a:off x="5099266" y="2935541"/>
            <a:ext cx="6217920"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Picture Placeholder 14">
            <a:extLst>
              <a:ext uri="{FF2B5EF4-FFF2-40B4-BE49-F238E27FC236}">
                <a16:creationId xmlns:a16="http://schemas.microsoft.com/office/drawing/2014/main" id="{D9F91D62-7A39-4697-A73D-908DBA590EFB}"/>
              </a:ext>
            </a:extLst>
          </p:cNvPr>
          <p:cNvSpPr>
            <a:spLocks noGrp="1"/>
          </p:cNvSpPr>
          <p:nvPr>
            <p:ph type="pic" sz="quarter" idx="13"/>
          </p:nvPr>
        </p:nvSpPr>
        <p:spPr>
          <a:xfrm>
            <a:off x="457200" y="603504"/>
            <a:ext cx="4050792" cy="5577840"/>
          </a:xfrm>
        </p:spPr>
        <p:txBody>
          <a:bodyPr anchor="ctr"/>
          <a:lstStyle>
            <a:lvl1pPr algn="ctr">
              <a:buNone/>
              <a:defRPr/>
            </a:lvl1pPr>
          </a:lstStyle>
          <a:p>
            <a:r>
              <a:rPr lang="en-US"/>
              <a:t>Click icon to add picture</a:t>
            </a:r>
            <a:endParaRPr lang="en-US" dirty="0"/>
          </a:p>
        </p:txBody>
      </p:sp>
    </p:spTree>
    <p:extLst>
      <p:ext uri="{BB962C8B-B14F-4D97-AF65-F5344CB8AC3E}">
        <p14:creationId xmlns:p14="http://schemas.microsoft.com/office/powerpoint/2010/main" val="38125875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with 2 pictur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D358CF-0758-490A-A084-C46443B9ABE8}"/>
              </a:ext>
            </a:extLst>
          </p:cNvPr>
          <p:cNvSpPr>
            <a:spLocks noGrp="1"/>
          </p:cNvSpPr>
          <p:nvPr>
            <p:ph type="title"/>
          </p:nvPr>
        </p:nvSpPr>
        <p:spPr>
          <a:xfrm>
            <a:off x="612648" y="1078992"/>
            <a:ext cx="6272784" cy="1536192"/>
          </a:xfrm>
        </p:spPr>
        <p:txBody>
          <a:bodyPr anchor="b">
            <a:normAutofit/>
          </a:bodyPr>
          <a:lstStyle>
            <a:lvl1pPr>
              <a:defRPr sz="5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1671183-B3CE-4F45-92FB-98290CA0E2CA}"/>
              </a:ext>
            </a:extLst>
          </p:cNvPr>
          <p:cNvSpPr>
            <a:spLocks noGrp="1"/>
          </p:cNvSpPr>
          <p:nvPr>
            <p:ph idx="1"/>
          </p:nvPr>
        </p:nvSpPr>
        <p:spPr>
          <a:xfrm>
            <a:off x="612648" y="3355848"/>
            <a:ext cx="6272784" cy="2825496"/>
          </a:xfrm>
        </p:spPr>
        <p:txBody>
          <a:bodyPr/>
          <a:lstStyle>
            <a:lvl1pPr marL="0" indent="0">
              <a:buNone/>
              <a:defRPr sz="1800"/>
            </a:lvl1pPr>
          </a:lstStyle>
          <a:p>
            <a:pPr lvl="0"/>
            <a:r>
              <a:rPr lang="en-US"/>
              <a:t>Click to edit Master text styles</a:t>
            </a:r>
          </a:p>
        </p:txBody>
      </p:sp>
      <p:sp>
        <p:nvSpPr>
          <p:cNvPr id="6" name="Slide Number Placeholder 5">
            <a:extLst>
              <a:ext uri="{FF2B5EF4-FFF2-40B4-BE49-F238E27FC236}">
                <a16:creationId xmlns:a16="http://schemas.microsoft.com/office/drawing/2014/main" id="{093C5AD3-D79A-4D46-B25B-822FE0252511}"/>
              </a:ext>
            </a:extLst>
          </p:cNvPr>
          <p:cNvSpPr>
            <a:spLocks noGrp="1"/>
          </p:cNvSpPr>
          <p:nvPr>
            <p:ph type="sldNum" sz="quarter" idx="12"/>
          </p:nvPr>
        </p:nvSpPr>
        <p:spPr>
          <a:xfrm>
            <a:off x="5605272" y="6356350"/>
            <a:ext cx="1280160" cy="365125"/>
          </a:xfrm>
        </p:spPr>
        <p:txBody>
          <a:bodyPr/>
          <a:lstStyle/>
          <a:p>
            <a:fld id="{A65A5C87-DF58-40C8-B092-1DE63DB4547E}" type="slidenum">
              <a:rPr lang="en-US" smtClean="0"/>
              <a:t>‹#›</a:t>
            </a:fld>
            <a:endParaRPr lang="en-US" dirty="0"/>
          </a:p>
        </p:txBody>
      </p:sp>
      <p:sp>
        <p:nvSpPr>
          <p:cNvPr id="7" name="Rectangle 6">
            <a:extLst>
              <a:ext uri="{FF2B5EF4-FFF2-40B4-BE49-F238E27FC236}">
                <a16:creationId xmlns:a16="http://schemas.microsoft.com/office/drawing/2014/main" id="{C3EEEC07-DA87-4415-8D6B-72E1B2686535}"/>
              </a:ext>
            </a:extLst>
          </p:cNvPr>
          <p:cNvSpPr/>
          <p:nvPr userDrawn="1"/>
        </p:nvSpPr>
        <p:spPr>
          <a:xfrm rot="5400000">
            <a:off x="850392" y="365760"/>
            <a:ext cx="73152" cy="548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Picture Placeholder 14">
            <a:extLst>
              <a:ext uri="{FF2B5EF4-FFF2-40B4-BE49-F238E27FC236}">
                <a16:creationId xmlns:a16="http://schemas.microsoft.com/office/drawing/2014/main" id="{D9F91D62-7A39-4697-A73D-908DBA590EFB}"/>
              </a:ext>
            </a:extLst>
          </p:cNvPr>
          <p:cNvSpPr>
            <a:spLocks noGrp="1"/>
          </p:cNvSpPr>
          <p:nvPr>
            <p:ph type="pic" sz="quarter" idx="13"/>
          </p:nvPr>
        </p:nvSpPr>
        <p:spPr>
          <a:xfrm>
            <a:off x="7680960" y="4352544"/>
            <a:ext cx="4507992" cy="2505456"/>
          </a:xfrm>
        </p:spPr>
        <p:txBody>
          <a:bodyPr anchor="ctr"/>
          <a:lstStyle>
            <a:lvl1pPr algn="ctr">
              <a:buNone/>
              <a:defRPr/>
            </a:lvl1pPr>
          </a:lstStyle>
          <a:p>
            <a:r>
              <a:rPr lang="en-US"/>
              <a:t>Click icon to add picture</a:t>
            </a:r>
            <a:endParaRPr lang="en-US" dirty="0"/>
          </a:p>
        </p:txBody>
      </p:sp>
      <p:sp>
        <p:nvSpPr>
          <p:cNvPr id="10" name="Picture Placeholder 14">
            <a:extLst>
              <a:ext uri="{FF2B5EF4-FFF2-40B4-BE49-F238E27FC236}">
                <a16:creationId xmlns:a16="http://schemas.microsoft.com/office/drawing/2014/main" id="{687A7A61-F904-44E0-837C-FB357932BC1E}"/>
              </a:ext>
            </a:extLst>
          </p:cNvPr>
          <p:cNvSpPr>
            <a:spLocks noGrp="1"/>
          </p:cNvSpPr>
          <p:nvPr>
            <p:ph type="pic" sz="quarter" idx="14"/>
          </p:nvPr>
        </p:nvSpPr>
        <p:spPr>
          <a:xfrm>
            <a:off x="7680960" y="0"/>
            <a:ext cx="4507992" cy="4123944"/>
          </a:xfrm>
        </p:spPr>
        <p:txBody>
          <a:bodyPr anchor="ctr"/>
          <a:lstStyle>
            <a:lvl1pPr algn="ctr">
              <a:buNone/>
              <a:defRPr/>
            </a:lvl1pPr>
          </a:lstStyle>
          <a:p>
            <a:r>
              <a:rPr lang="en-US"/>
              <a:t>Click icon to add picture</a:t>
            </a:r>
            <a:endParaRPr lang="en-US" dirty="0"/>
          </a:p>
        </p:txBody>
      </p:sp>
      <p:sp>
        <p:nvSpPr>
          <p:cNvPr id="8" name="Rectangle 7">
            <a:extLst>
              <a:ext uri="{FF2B5EF4-FFF2-40B4-BE49-F238E27FC236}">
                <a16:creationId xmlns:a16="http://schemas.microsoft.com/office/drawing/2014/main" id="{EEFA3CC7-31ED-4E5A-87A6-AA1D8F4251FC}"/>
              </a:ext>
            </a:extLst>
          </p:cNvPr>
          <p:cNvSpPr/>
          <p:nvPr userDrawn="1"/>
        </p:nvSpPr>
        <p:spPr>
          <a:xfrm>
            <a:off x="621792" y="2935541"/>
            <a:ext cx="6217920"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71787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B541A812-4D3F-4D65-BA64-BA64E37F2C1D}"/>
              </a:ext>
            </a:extLst>
          </p:cNvPr>
          <p:cNvSpPr/>
          <p:nvPr userDrawn="1"/>
        </p:nvSpPr>
        <p:spPr>
          <a:xfrm>
            <a:off x="665853" y="1533525"/>
            <a:ext cx="10917063" cy="3790950"/>
          </a:xfrm>
          <a:prstGeom prst="rect">
            <a:avLst/>
          </a:prstGeom>
          <a:ln w="12700">
            <a:solidFill>
              <a:schemeClr val="tx2">
                <a:lumMod val="10000"/>
                <a:lumOff val="90000"/>
              </a:schemeClr>
            </a:solidFill>
          </a:ln>
          <a:effectLst>
            <a:outerShdw blurRad="50800" dist="38100" dir="2700000" algn="tl" rotWithShape="0">
              <a:schemeClr val="bg2">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8E44900-E8BF-4B12-8BCB-41076E2B68C7}"/>
              </a:ext>
            </a:extLst>
          </p:cNvPr>
          <p:cNvSpPr>
            <a:spLocks noGrp="1"/>
          </p:cNvSpPr>
          <p:nvPr>
            <p:ph type="title"/>
          </p:nvPr>
        </p:nvSpPr>
        <p:spPr>
          <a:xfrm>
            <a:off x="1078992" y="1938528"/>
            <a:ext cx="7013448" cy="2990088"/>
          </a:xfrm>
        </p:spPr>
        <p:txBody>
          <a:bodyPr anchor="ctr">
            <a:normAutofit/>
          </a:bodyPr>
          <a:lstStyle>
            <a:lvl1pPr>
              <a:defRPr sz="5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917741F9-B00F-4463-A257-6B66DABD9B4E}"/>
              </a:ext>
            </a:extLst>
          </p:cNvPr>
          <p:cNvSpPr>
            <a:spLocks noGrp="1"/>
          </p:cNvSpPr>
          <p:nvPr>
            <p:ph type="body" idx="1"/>
          </p:nvPr>
        </p:nvSpPr>
        <p:spPr>
          <a:xfrm>
            <a:off x="8613648" y="1938528"/>
            <a:ext cx="2688336" cy="2990088"/>
          </a:xfrm>
          <a:solidFill>
            <a:schemeClr val="accent1"/>
          </a:solidFill>
        </p:spPr>
        <p:txBody>
          <a:bodyPr anchor="ctr">
            <a:normAutofit/>
          </a:bodyPr>
          <a:lstStyle>
            <a:lvl1pPr marL="0" indent="0">
              <a:buNone/>
              <a:defRPr sz="2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2" name="Rectangle 11">
            <a:extLst>
              <a:ext uri="{FF2B5EF4-FFF2-40B4-BE49-F238E27FC236}">
                <a16:creationId xmlns:a16="http://schemas.microsoft.com/office/drawing/2014/main" id="{5716BBE9-8A9C-450B-A235-677945C7ED44}"/>
              </a:ext>
            </a:extLst>
          </p:cNvPr>
          <p:cNvSpPr/>
          <p:nvPr userDrawn="1"/>
        </p:nvSpPr>
        <p:spPr>
          <a:xfrm>
            <a:off x="609084" y="2965074"/>
            <a:ext cx="128016" cy="914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9855E7BF-3629-4C02-98DF-CFC1C93CE036}"/>
              </a:ext>
            </a:extLst>
          </p:cNvPr>
          <p:cNvSpPr/>
          <p:nvPr userDrawn="1"/>
        </p:nvSpPr>
        <p:spPr>
          <a:xfrm rot="5400000">
            <a:off x="7360539" y="3424428"/>
            <a:ext cx="2103120" cy="9144"/>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335400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D6FBB9D-1CAA-4D05-AB33-BABDFE17B843}"/>
              </a:ext>
            </a:extLst>
          </p:cNvPr>
          <p:cNvSpPr/>
          <p:nvPr userDrawn="1"/>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79A6DB05-9FB5-4B07-8675-74C23D4FD89D}"/>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8D358CF-0758-490A-A084-C46443B9ABE8}"/>
              </a:ext>
            </a:extLst>
          </p:cNvPr>
          <p:cNvSpPr>
            <a:spLocks noGrp="1"/>
          </p:cNvSpPr>
          <p:nvPr>
            <p:ph type="title"/>
          </p:nvPr>
        </p:nvSpPr>
        <p:spPr>
          <a:xfrm>
            <a:off x="1115568" y="548640"/>
            <a:ext cx="10168128" cy="1179576"/>
          </a:xfrm>
        </p:spPr>
        <p:txBody>
          <a:bodyPr>
            <a:normAutofit/>
          </a:bodyPr>
          <a:lstStyle>
            <a:lvl1pPr>
              <a:defRPr sz="4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1671183-B3CE-4F45-92FB-98290CA0E2CA}"/>
              </a:ext>
            </a:extLst>
          </p:cNvPr>
          <p:cNvSpPr>
            <a:spLocks noGrp="1"/>
          </p:cNvSpPr>
          <p:nvPr>
            <p:ph idx="1"/>
          </p:nvPr>
        </p:nvSpPr>
        <p:spPr>
          <a:xfrm>
            <a:off x="1115568" y="2478024"/>
            <a:ext cx="10168128" cy="3694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D7DED67-27EC-4D43-A21C-093C1DB04813}"/>
              </a:ext>
            </a:extLst>
          </p:cNvPr>
          <p:cNvSpPr>
            <a:spLocks noGrp="1"/>
          </p:cNvSpPr>
          <p:nvPr>
            <p:ph type="dt" sz="half" idx="10"/>
          </p:nvPr>
        </p:nvSpPr>
        <p:spPr>
          <a:xfrm>
            <a:off x="1101852" y="6356350"/>
            <a:ext cx="2743200" cy="365125"/>
          </a:xfrm>
        </p:spPr>
        <p:txBody>
          <a:bodyPr/>
          <a:lstStyle/>
          <a:p>
            <a:r>
              <a:rPr lang="en-US"/>
              <a:t>9/4/20XX</a:t>
            </a:r>
            <a:endParaRPr lang="en-US" dirty="0"/>
          </a:p>
        </p:txBody>
      </p:sp>
      <p:sp>
        <p:nvSpPr>
          <p:cNvPr id="5" name="Footer Placeholder 4">
            <a:extLst>
              <a:ext uri="{FF2B5EF4-FFF2-40B4-BE49-F238E27FC236}">
                <a16:creationId xmlns:a16="http://schemas.microsoft.com/office/drawing/2014/main" id="{36747CE3-4890-4BC1-94DB-5D49D02C9933}"/>
              </a:ext>
            </a:extLst>
          </p:cNvPr>
          <p:cNvSpPr>
            <a:spLocks noGrp="1"/>
          </p:cNvSpPr>
          <p:nvPr>
            <p:ph type="ftr" sz="quarter" idx="11"/>
          </p:nvPr>
        </p:nvSpPr>
        <p:spPr/>
        <p:txBody>
          <a:bodyPr/>
          <a:lstStyle/>
          <a:p>
            <a:r>
              <a:rPr lang="en-US"/>
              <a:t>Banking</a:t>
            </a:r>
            <a:endParaRPr lang="en-US" dirty="0"/>
          </a:p>
        </p:txBody>
      </p:sp>
      <p:sp>
        <p:nvSpPr>
          <p:cNvPr id="6" name="Slide Number Placeholder 5">
            <a:extLst>
              <a:ext uri="{FF2B5EF4-FFF2-40B4-BE49-F238E27FC236}">
                <a16:creationId xmlns:a16="http://schemas.microsoft.com/office/drawing/2014/main" id="{093C5AD3-D79A-4D46-B25B-822FE0252511}"/>
              </a:ext>
            </a:extLst>
          </p:cNvPr>
          <p:cNvSpPr>
            <a:spLocks noGrp="1"/>
          </p:cNvSpPr>
          <p:nvPr>
            <p:ph type="sldNum" sz="quarter" idx="12"/>
          </p:nvPr>
        </p:nvSpPr>
        <p:spPr>
          <a:xfrm>
            <a:off x="8540496" y="6356350"/>
            <a:ext cx="2743200" cy="365125"/>
          </a:xfrm>
        </p:spPr>
        <p:txBody>
          <a:bodyPr/>
          <a:lstStyle/>
          <a:p>
            <a:fld id="{A65A5C87-DF58-40C8-B092-1DE63DB4547E}" type="slidenum">
              <a:rPr lang="en-US" smtClean="0"/>
              <a:t>‹#›</a:t>
            </a:fld>
            <a:endParaRPr lang="en-US" dirty="0"/>
          </a:p>
        </p:txBody>
      </p:sp>
    </p:spTree>
    <p:extLst>
      <p:ext uri="{BB962C8B-B14F-4D97-AF65-F5344CB8AC3E}">
        <p14:creationId xmlns:p14="http://schemas.microsoft.com/office/powerpoint/2010/main" val="33938697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Quo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E44900-E8BF-4B12-8BCB-41076E2B68C7}"/>
              </a:ext>
            </a:extLst>
          </p:cNvPr>
          <p:cNvSpPr>
            <a:spLocks noGrp="1"/>
          </p:cNvSpPr>
          <p:nvPr>
            <p:ph type="title"/>
          </p:nvPr>
        </p:nvSpPr>
        <p:spPr>
          <a:xfrm>
            <a:off x="557784" y="640080"/>
            <a:ext cx="10890504" cy="4114800"/>
          </a:xfrm>
        </p:spPr>
        <p:txBody>
          <a:bodyPr anchor="ctr">
            <a:normAutofit/>
          </a:bodyPr>
          <a:lstStyle>
            <a:lvl1pPr algn="ctr">
              <a:defRPr sz="4800"/>
            </a:lvl1pPr>
          </a:lstStyle>
          <a:p>
            <a:r>
              <a:rPr lang="en-US"/>
              <a:t>Click to edit Master title style</a:t>
            </a:r>
            <a:endParaRPr lang="en-US" dirty="0"/>
          </a:p>
        </p:txBody>
      </p:sp>
      <p:sp useBgFill="1">
        <p:nvSpPr>
          <p:cNvPr id="4" name="Rectangle 3">
            <a:extLst>
              <a:ext uri="{FF2B5EF4-FFF2-40B4-BE49-F238E27FC236}">
                <a16:creationId xmlns:a16="http://schemas.microsoft.com/office/drawing/2014/main" id="{673635DF-99E4-4A0C-A272-D9FF87695DE7}"/>
              </a:ext>
            </a:extLst>
          </p:cNvPr>
          <p:cNvSpPr/>
          <p:nvPr userDrawn="1"/>
        </p:nvSpPr>
        <p:spPr>
          <a:xfrm>
            <a:off x="558210" y="4981421"/>
            <a:ext cx="11134956" cy="822960"/>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5590C76F-6331-4485-AA5B-D61483481F68}"/>
              </a:ext>
            </a:extLst>
          </p:cNvPr>
          <p:cNvSpPr/>
          <p:nvPr userDrawn="1"/>
        </p:nvSpPr>
        <p:spPr>
          <a:xfrm>
            <a:off x="498834" y="5118581"/>
            <a:ext cx="146304" cy="548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Text Placeholder 2">
            <a:extLst>
              <a:ext uri="{FF2B5EF4-FFF2-40B4-BE49-F238E27FC236}">
                <a16:creationId xmlns:a16="http://schemas.microsoft.com/office/drawing/2014/main" id="{917741F9-B00F-4463-A257-6B66DABD9B4E}"/>
              </a:ext>
            </a:extLst>
          </p:cNvPr>
          <p:cNvSpPr>
            <a:spLocks noGrp="1"/>
          </p:cNvSpPr>
          <p:nvPr>
            <p:ph type="body" idx="1"/>
          </p:nvPr>
        </p:nvSpPr>
        <p:spPr>
          <a:xfrm>
            <a:off x="841248" y="5102352"/>
            <a:ext cx="10607040" cy="585216"/>
          </a:xfrm>
          <a:solidFill>
            <a:schemeClr val="accent1"/>
          </a:solidFill>
        </p:spPr>
        <p:txBody>
          <a:bodyPr anchor="ctr">
            <a:normAutofit/>
          </a:bodyPr>
          <a:lstStyle>
            <a:lvl1pPr marL="0" indent="0">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Date Placeholder 5">
            <a:extLst>
              <a:ext uri="{FF2B5EF4-FFF2-40B4-BE49-F238E27FC236}">
                <a16:creationId xmlns:a16="http://schemas.microsoft.com/office/drawing/2014/main" id="{ECB2BA4C-9ADA-41DB-B758-9E3CFECDF528}"/>
              </a:ext>
            </a:extLst>
          </p:cNvPr>
          <p:cNvSpPr>
            <a:spLocks noGrp="1"/>
          </p:cNvSpPr>
          <p:nvPr>
            <p:ph type="dt" sz="half" idx="10"/>
          </p:nvPr>
        </p:nvSpPr>
        <p:spPr>
          <a:xfrm>
            <a:off x="905256" y="6356350"/>
            <a:ext cx="2743200" cy="365125"/>
          </a:xfrm>
        </p:spPr>
        <p:txBody>
          <a:bodyPr/>
          <a:lstStyle/>
          <a:p>
            <a:r>
              <a:rPr lang="en-US"/>
              <a:t>9/4/20XX</a:t>
            </a:r>
            <a:endParaRPr lang="en-US" dirty="0"/>
          </a:p>
        </p:txBody>
      </p:sp>
      <p:sp>
        <p:nvSpPr>
          <p:cNvPr id="10" name="Footer Placeholder 9">
            <a:extLst>
              <a:ext uri="{FF2B5EF4-FFF2-40B4-BE49-F238E27FC236}">
                <a16:creationId xmlns:a16="http://schemas.microsoft.com/office/drawing/2014/main" id="{20957ADB-410A-48BE-AA95-3A708314B02A}"/>
              </a:ext>
            </a:extLst>
          </p:cNvPr>
          <p:cNvSpPr>
            <a:spLocks noGrp="1"/>
          </p:cNvSpPr>
          <p:nvPr>
            <p:ph type="ftr" sz="quarter" idx="11"/>
          </p:nvPr>
        </p:nvSpPr>
        <p:spPr/>
        <p:txBody>
          <a:bodyPr/>
          <a:lstStyle/>
          <a:p>
            <a:r>
              <a:rPr lang="en-US"/>
              <a:t>Banking</a:t>
            </a:r>
            <a:endParaRPr lang="en-US" dirty="0"/>
          </a:p>
        </p:txBody>
      </p:sp>
      <p:sp>
        <p:nvSpPr>
          <p:cNvPr id="11" name="Slide Number Placeholder 10">
            <a:extLst>
              <a:ext uri="{FF2B5EF4-FFF2-40B4-BE49-F238E27FC236}">
                <a16:creationId xmlns:a16="http://schemas.microsoft.com/office/drawing/2014/main" id="{5112591B-8032-4FDF-9B26-8F505642C5C2}"/>
              </a:ext>
            </a:extLst>
          </p:cNvPr>
          <p:cNvSpPr>
            <a:spLocks noGrp="1"/>
          </p:cNvSpPr>
          <p:nvPr>
            <p:ph type="sldNum" sz="quarter" idx="12"/>
          </p:nvPr>
        </p:nvSpPr>
        <p:spPr>
          <a:xfrm>
            <a:off x="8540496" y="6356350"/>
            <a:ext cx="2743200" cy="365125"/>
          </a:xfrm>
        </p:spPr>
        <p:txBody>
          <a:bodyPr/>
          <a:lstStyle/>
          <a:p>
            <a:fld id="{A65A5C87-DF58-40C8-B092-1DE63DB4547E}" type="slidenum">
              <a:rPr lang="en-US" smtClean="0"/>
              <a:t>‹#›</a:t>
            </a:fld>
            <a:endParaRPr lang="en-US" dirty="0"/>
          </a:p>
        </p:txBody>
      </p:sp>
    </p:spTree>
    <p:extLst>
      <p:ext uri="{BB962C8B-B14F-4D97-AF65-F5344CB8AC3E}">
        <p14:creationId xmlns:p14="http://schemas.microsoft.com/office/powerpoint/2010/main" val="42445221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42F4163-FF9F-453F-99BB-82B8FDB0A1F9}"/>
              </a:ext>
            </a:extLst>
          </p:cNvPr>
          <p:cNvSpPr/>
          <p:nvPr userDrawn="1"/>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Picture Placeholder 14">
            <a:extLst>
              <a:ext uri="{FF2B5EF4-FFF2-40B4-BE49-F238E27FC236}">
                <a16:creationId xmlns:a16="http://schemas.microsoft.com/office/drawing/2014/main" id="{D9F91D62-7A39-4697-A73D-908DBA590EFB}"/>
              </a:ext>
            </a:extLst>
          </p:cNvPr>
          <p:cNvSpPr>
            <a:spLocks noGrp="1"/>
          </p:cNvSpPr>
          <p:nvPr>
            <p:ph type="pic" sz="quarter" idx="13" hasCustomPrompt="1"/>
          </p:nvPr>
        </p:nvSpPr>
        <p:spPr>
          <a:xfrm>
            <a:off x="5422392" y="2798064"/>
            <a:ext cx="1463040" cy="1481328"/>
          </a:xfrm>
        </p:spPr>
        <p:txBody>
          <a:bodyPr anchor="ctr"/>
          <a:lstStyle>
            <a:lvl1pPr algn="ctr">
              <a:buNone/>
              <a:defRPr/>
            </a:lvl1pPr>
          </a:lstStyle>
          <a:p>
            <a:r>
              <a:rPr lang="en-US" dirty="0"/>
              <a:t>Picture</a:t>
            </a:r>
          </a:p>
        </p:txBody>
      </p:sp>
      <p:sp>
        <p:nvSpPr>
          <p:cNvPr id="10" name="Picture Placeholder 14">
            <a:extLst>
              <a:ext uri="{FF2B5EF4-FFF2-40B4-BE49-F238E27FC236}">
                <a16:creationId xmlns:a16="http://schemas.microsoft.com/office/drawing/2014/main" id="{687A7A61-F904-44E0-837C-FB357932BC1E}"/>
              </a:ext>
            </a:extLst>
          </p:cNvPr>
          <p:cNvSpPr>
            <a:spLocks noGrp="1"/>
          </p:cNvSpPr>
          <p:nvPr>
            <p:ph type="pic" sz="quarter" idx="14" hasCustomPrompt="1"/>
          </p:nvPr>
        </p:nvSpPr>
        <p:spPr>
          <a:xfrm>
            <a:off x="576072" y="2798064"/>
            <a:ext cx="1463040" cy="1481328"/>
          </a:xfrm>
        </p:spPr>
        <p:txBody>
          <a:bodyPr anchor="ctr"/>
          <a:lstStyle>
            <a:lvl1pPr algn="ctr">
              <a:buNone/>
              <a:defRPr/>
            </a:lvl1pPr>
          </a:lstStyle>
          <a:p>
            <a:r>
              <a:rPr lang="en-US" dirty="0"/>
              <a:t>Picture</a:t>
            </a:r>
          </a:p>
        </p:txBody>
      </p:sp>
      <p:sp>
        <p:nvSpPr>
          <p:cNvPr id="16" name="Picture Placeholder 14">
            <a:extLst>
              <a:ext uri="{FF2B5EF4-FFF2-40B4-BE49-F238E27FC236}">
                <a16:creationId xmlns:a16="http://schemas.microsoft.com/office/drawing/2014/main" id="{6B8374DB-2C54-426F-9768-7B838BE1F98D}"/>
              </a:ext>
            </a:extLst>
          </p:cNvPr>
          <p:cNvSpPr>
            <a:spLocks noGrp="1"/>
          </p:cNvSpPr>
          <p:nvPr>
            <p:ph type="pic" sz="quarter" idx="21" hasCustomPrompt="1"/>
          </p:nvPr>
        </p:nvSpPr>
        <p:spPr>
          <a:xfrm>
            <a:off x="7845552" y="2798064"/>
            <a:ext cx="1463040" cy="1481328"/>
          </a:xfrm>
        </p:spPr>
        <p:txBody>
          <a:bodyPr anchor="ctr"/>
          <a:lstStyle>
            <a:lvl1pPr algn="ctr">
              <a:buNone/>
              <a:defRPr/>
            </a:lvl1pPr>
          </a:lstStyle>
          <a:p>
            <a:r>
              <a:rPr lang="en-US" dirty="0"/>
              <a:t>Picture</a:t>
            </a:r>
          </a:p>
        </p:txBody>
      </p:sp>
      <p:sp>
        <p:nvSpPr>
          <p:cNvPr id="27" name="Rectangle 26">
            <a:extLst>
              <a:ext uri="{FF2B5EF4-FFF2-40B4-BE49-F238E27FC236}">
                <a16:creationId xmlns:a16="http://schemas.microsoft.com/office/drawing/2014/main" id="{76763C05-47FB-4725-A20D-066889246220}"/>
              </a:ext>
            </a:extLst>
          </p:cNvPr>
          <p:cNvSpPr/>
          <p:nvPr userDrawn="1"/>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8" name="Title 1">
            <a:extLst>
              <a:ext uri="{FF2B5EF4-FFF2-40B4-BE49-F238E27FC236}">
                <a16:creationId xmlns:a16="http://schemas.microsoft.com/office/drawing/2014/main" id="{9EDC39EC-C00D-4DE8-8828-E0E5AD579F19}"/>
              </a:ext>
            </a:extLst>
          </p:cNvPr>
          <p:cNvSpPr>
            <a:spLocks noGrp="1"/>
          </p:cNvSpPr>
          <p:nvPr>
            <p:ph type="title"/>
          </p:nvPr>
        </p:nvSpPr>
        <p:spPr>
          <a:xfrm>
            <a:off x="1115568" y="548640"/>
            <a:ext cx="10168128" cy="1179576"/>
          </a:xfrm>
        </p:spPr>
        <p:txBody>
          <a:bodyPr>
            <a:normAutofit/>
          </a:bodyPr>
          <a:lstStyle>
            <a:lvl1pPr>
              <a:defRPr sz="4000"/>
            </a:lvl1pPr>
          </a:lstStyle>
          <a:p>
            <a:r>
              <a:rPr lang="en-US"/>
              <a:t>Click to edit Master title style</a:t>
            </a:r>
            <a:endParaRPr lang="en-US" dirty="0"/>
          </a:p>
        </p:txBody>
      </p:sp>
      <p:sp>
        <p:nvSpPr>
          <p:cNvPr id="32" name="Picture Placeholder 14">
            <a:extLst>
              <a:ext uri="{FF2B5EF4-FFF2-40B4-BE49-F238E27FC236}">
                <a16:creationId xmlns:a16="http://schemas.microsoft.com/office/drawing/2014/main" id="{AC393A50-B0FA-44B0-850A-6E748DECA20A}"/>
              </a:ext>
            </a:extLst>
          </p:cNvPr>
          <p:cNvSpPr>
            <a:spLocks noGrp="1"/>
          </p:cNvSpPr>
          <p:nvPr>
            <p:ph type="pic" sz="quarter" idx="28" hasCustomPrompt="1"/>
          </p:nvPr>
        </p:nvSpPr>
        <p:spPr>
          <a:xfrm>
            <a:off x="2999232" y="2798064"/>
            <a:ext cx="1463040" cy="1481328"/>
          </a:xfrm>
        </p:spPr>
        <p:txBody>
          <a:bodyPr anchor="ctr"/>
          <a:lstStyle>
            <a:lvl1pPr algn="ctr">
              <a:buNone/>
              <a:defRPr/>
            </a:lvl1pPr>
          </a:lstStyle>
          <a:p>
            <a:r>
              <a:rPr lang="en-US" dirty="0"/>
              <a:t>Picture</a:t>
            </a:r>
          </a:p>
        </p:txBody>
      </p:sp>
      <p:sp>
        <p:nvSpPr>
          <p:cNvPr id="33" name="Picture Placeholder 14">
            <a:extLst>
              <a:ext uri="{FF2B5EF4-FFF2-40B4-BE49-F238E27FC236}">
                <a16:creationId xmlns:a16="http://schemas.microsoft.com/office/drawing/2014/main" id="{C19D18E3-AE27-4902-A5E1-1E388C8CA886}"/>
              </a:ext>
            </a:extLst>
          </p:cNvPr>
          <p:cNvSpPr>
            <a:spLocks noGrp="1"/>
          </p:cNvSpPr>
          <p:nvPr>
            <p:ph type="pic" sz="quarter" idx="29" hasCustomPrompt="1"/>
          </p:nvPr>
        </p:nvSpPr>
        <p:spPr>
          <a:xfrm>
            <a:off x="10268712" y="2798064"/>
            <a:ext cx="1463040" cy="1481328"/>
          </a:xfrm>
        </p:spPr>
        <p:txBody>
          <a:bodyPr anchor="ctr"/>
          <a:lstStyle>
            <a:lvl1pPr algn="ctr">
              <a:buNone/>
              <a:defRPr/>
            </a:lvl1pPr>
          </a:lstStyle>
          <a:p>
            <a:r>
              <a:rPr lang="en-US" dirty="0"/>
              <a:t>Picture</a:t>
            </a:r>
          </a:p>
        </p:txBody>
      </p:sp>
      <p:sp>
        <p:nvSpPr>
          <p:cNvPr id="11" name="Date Placeholder 10">
            <a:extLst>
              <a:ext uri="{FF2B5EF4-FFF2-40B4-BE49-F238E27FC236}">
                <a16:creationId xmlns:a16="http://schemas.microsoft.com/office/drawing/2014/main" id="{C4A1E4D4-19E0-496B-BBAF-99A720781C00}"/>
              </a:ext>
            </a:extLst>
          </p:cNvPr>
          <p:cNvSpPr>
            <a:spLocks noGrp="1"/>
          </p:cNvSpPr>
          <p:nvPr>
            <p:ph type="dt" sz="half" idx="32"/>
          </p:nvPr>
        </p:nvSpPr>
        <p:spPr>
          <a:xfrm>
            <a:off x="905256" y="6356350"/>
            <a:ext cx="2743200" cy="365125"/>
          </a:xfrm>
        </p:spPr>
        <p:txBody>
          <a:bodyPr/>
          <a:lstStyle/>
          <a:p>
            <a:r>
              <a:rPr lang="en-US"/>
              <a:t>9/4/20XX</a:t>
            </a:r>
            <a:endParaRPr lang="en-US" dirty="0"/>
          </a:p>
        </p:txBody>
      </p:sp>
      <p:sp>
        <p:nvSpPr>
          <p:cNvPr id="12" name="Footer Placeholder 11">
            <a:extLst>
              <a:ext uri="{FF2B5EF4-FFF2-40B4-BE49-F238E27FC236}">
                <a16:creationId xmlns:a16="http://schemas.microsoft.com/office/drawing/2014/main" id="{D0281C10-EAAA-4F45-8CC9-87F9F9116C21}"/>
              </a:ext>
            </a:extLst>
          </p:cNvPr>
          <p:cNvSpPr>
            <a:spLocks noGrp="1"/>
          </p:cNvSpPr>
          <p:nvPr>
            <p:ph type="ftr" sz="quarter" idx="33"/>
          </p:nvPr>
        </p:nvSpPr>
        <p:spPr/>
        <p:txBody>
          <a:bodyPr/>
          <a:lstStyle/>
          <a:p>
            <a:r>
              <a:rPr lang="en-US"/>
              <a:t>Banking</a:t>
            </a:r>
            <a:endParaRPr lang="en-US" dirty="0"/>
          </a:p>
        </p:txBody>
      </p:sp>
      <p:sp>
        <p:nvSpPr>
          <p:cNvPr id="13" name="Slide Number Placeholder 12">
            <a:extLst>
              <a:ext uri="{FF2B5EF4-FFF2-40B4-BE49-F238E27FC236}">
                <a16:creationId xmlns:a16="http://schemas.microsoft.com/office/drawing/2014/main" id="{389175D6-43FD-42A2-8595-893FC3BFCDF6}"/>
              </a:ext>
            </a:extLst>
          </p:cNvPr>
          <p:cNvSpPr>
            <a:spLocks noGrp="1"/>
          </p:cNvSpPr>
          <p:nvPr>
            <p:ph type="sldNum" sz="quarter" idx="34"/>
          </p:nvPr>
        </p:nvSpPr>
        <p:spPr/>
        <p:txBody>
          <a:bodyPr/>
          <a:lstStyle/>
          <a:p>
            <a:fld id="{A65A5C87-DF58-40C8-B092-1DE63DB4547E}" type="slidenum">
              <a:rPr lang="en-US" smtClean="0"/>
              <a:t>‹#›</a:t>
            </a:fld>
            <a:endParaRPr lang="en-US" dirty="0"/>
          </a:p>
        </p:txBody>
      </p:sp>
      <p:sp>
        <p:nvSpPr>
          <p:cNvPr id="37" name="Text Placeholder 35">
            <a:extLst>
              <a:ext uri="{FF2B5EF4-FFF2-40B4-BE49-F238E27FC236}">
                <a16:creationId xmlns:a16="http://schemas.microsoft.com/office/drawing/2014/main" id="{28F74B10-F76D-4BBB-A284-01D5A0DF8BCB}"/>
              </a:ext>
            </a:extLst>
          </p:cNvPr>
          <p:cNvSpPr>
            <a:spLocks noGrp="1"/>
          </p:cNvSpPr>
          <p:nvPr>
            <p:ph type="body" sz="quarter" idx="36" hasCustomPrompt="1"/>
          </p:nvPr>
        </p:nvSpPr>
        <p:spPr>
          <a:xfrm>
            <a:off x="5431536" y="4489704"/>
            <a:ext cx="1462088" cy="649288"/>
          </a:xfrm>
        </p:spPr>
        <p:txBody>
          <a:bodyPr/>
          <a:lstStyle>
            <a:lvl1pPr marL="0" indent="0" algn="ctr">
              <a:lnSpc>
                <a:spcPct val="100000"/>
              </a:lnSpc>
              <a:spcBef>
                <a:spcPts val="0"/>
              </a:spcBef>
              <a:buNone/>
              <a:defRPr sz="2000"/>
            </a:lvl1pPr>
            <a:lvl2pPr marL="0" indent="0" algn="ctr">
              <a:lnSpc>
                <a:spcPct val="100000"/>
              </a:lnSpc>
              <a:spcBef>
                <a:spcPts val="0"/>
              </a:spcBef>
              <a:buNone/>
              <a:defRPr sz="1600"/>
            </a:lvl2pPr>
            <a:lvl3pPr>
              <a:defRPr sz="2000"/>
            </a:lvl3pPr>
            <a:lvl4pPr>
              <a:defRPr sz="2000"/>
            </a:lvl4pPr>
            <a:lvl5pPr>
              <a:defRPr sz="2000"/>
            </a:lvl5pPr>
          </a:lstStyle>
          <a:p>
            <a:pPr lvl="0"/>
            <a:r>
              <a:rPr lang="en-US" dirty="0"/>
              <a:t>Name</a:t>
            </a:r>
          </a:p>
          <a:p>
            <a:pPr lvl="1"/>
            <a:r>
              <a:rPr lang="en-US" dirty="0"/>
              <a:t>Title</a:t>
            </a:r>
          </a:p>
        </p:txBody>
      </p:sp>
      <p:sp>
        <p:nvSpPr>
          <p:cNvPr id="38" name="Text Placeholder 35">
            <a:extLst>
              <a:ext uri="{FF2B5EF4-FFF2-40B4-BE49-F238E27FC236}">
                <a16:creationId xmlns:a16="http://schemas.microsoft.com/office/drawing/2014/main" id="{BD245DC2-6D7B-4AEE-B8EE-0D0E473AFFF5}"/>
              </a:ext>
            </a:extLst>
          </p:cNvPr>
          <p:cNvSpPr>
            <a:spLocks noGrp="1"/>
          </p:cNvSpPr>
          <p:nvPr>
            <p:ph type="body" sz="quarter" idx="37" hasCustomPrompt="1"/>
          </p:nvPr>
        </p:nvSpPr>
        <p:spPr>
          <a:xfrm>
            <a:off x="7845552" y="4489704"/>
            <a:ext cx="1462088" cy="649288"/>
          </a:xfrm>
        </p:spPr>
        <p:txBody>
          <a:bodyPr/>
          <a:lstStyle>
            <a:lvl1pPr marL="0" indent="0" algn="ctr">
              <a:lnSpc>
                <a:spcPct val="100000"/>
              </a:lnSpc>
              <a:spcBef>
                <a:spcPts val="0"/>
              </a:spcBef>
              <a:buNone/>
              <a:defRPr sz="2000"/>
            </a:lvl1pPr>
            <a:lvl2pPr marL="0" indent="0" algn="ctr">
              <a:lnSpc>
                <a:spcPct val="100000"/>
              </a:lnSpc>
              <a:spcBef>
                <a:spcPts val="0"/>
              </a:spcBef>
              <a:buNone/>
              <a:defRPr sz="1600"/>
            </a:lvl2pPr>
            <a:lvl3pPr>
              <a:defRPr sz="2000"/>
            </a:lvl3pPr>
            <a:lvl4pPr>
              <a:defRPr sz="2000"/>
            </a:lvl4pPr>
            <a:lvl5pPr>
              <a:defRPr sz="2000"/>
            </a:lvl5pPr>
          </a:lstStyle>
          <a:p>
            <a:pPr lvl="0"/>
            <a:r>
              <a:rPr lang="en-US" dirty="0"/>
              <a:t>Name</a:t>
            </a:r>
          </a:p>
          <a:p>
            <a:pPr lvl="1"/>
            <a:r>
              <a:rPr lang="en-US" dirty="0"/>
              <a:t>Title</a:t>
            </a:r>
          </a:p>
        </p:txBody>
      </p:sp>
      <p:sp>
        <p:nvSpPr>
          <p:cNvPr id="39" name="Text Placeholder 35">
            <a:extLst>
              <a:ext uri="{FF2B5EF4-FFF2-40B4-BE49-F238E27FC236}">
                <a16:creationId xmlns:a16="http://schemas.microsoft.com/office/drawing/2014/main" id="{28069EAF-8C82-49CC-8A38-2ACAD26F7DE9}"/>
              </a:ext>
            </a:extLst>
          </p:cNvPr>
          <p:cNvSpPr>
            <a:spLocks noGrp="1"/>
          </p:cNvSpPr>
          <p:nvPr>
            <p:ph type="body" sz="quarter" idx="38" hasCustomPrompt="1"/>
          </p:nvPr>
        </p:nvSpPr>
        <p:spPr>
          <a:xfrm>
            <a:off x="10268712" y="4489704"/>
            <a:ext cx="1462088" cy="649288"/>
          </a:xfrm>
        </p:spPr>
        <p:txBody>
          <a:bodyPr/>
          <a:lstStyle>
            <a:lvl1pPr marL="0" indent="0" algn="ctr">
              <a:lnSpc>
                <a:spcPct val="100000"/>
              </a:lnSpc>
              <a:spcBef>
                <a:spcPts val="0"/>
              </a:spcBef>
              <a:buNone/>
              <a:defRPr sz="2000"/>
            </a:lvl1pPr>
            <a:lvl2pPr marL="0" indent="0" algn="ctr">
              <a:lnSpc>
                <a:spcPct val="100000"/>
              </a:lnSpc>
              <a:spcBef>
                <a:spcPts val="0"/>
              </a:spcBef>
              <a:buNone/>
              <a:defRPr sz="1600"/>
            </a:lvl2pPr>
            <a:lvl3pPr>
              <a:defRPr sz="2000"/>
            </a:lvl3pPr>
            <a:lvl4pPr>
              <a:defRPr sz="2000"/>
            </a:lvl4pPr>
            <a:lvl5pPr>
              <a:defRPr sz="2000"/>
            </a:lvl5pPr>
          </a:lstStyle>
          <a:p>
            <a:pPr lvl="0"/>
            <a:r>
              <a:rPr lang="en-US" dirty="0"/>
              <a:t>Name</a:t>
            </a:r>
          </a:p>
          <a:p>
            <a:pPr lvl="1"/>
            <a:r>
              <a:rPr lang="en-US" dirty="0"/>
              <a:t>Title</a:t>
            </a:r>
          </a:p>
        </p:txBody>
      </p:sp>
      <p:sp>
        <p:nvSpPr>
          <p:cNvPr id="40" name="Text Placeholder 35">
            <a:extLst>
              <a:ext uri="{FF2B5EF4-FFF2-40B4-BE49-F238E27FC236}">
                <a16:creationId xmlns:a16="http://schemas.microsoft.com/office/drawing/2014/main" id="{DAA3B1CD-59B3-4B73-B91A-88CED1D8FDD6}"/>
              </a:ext>
            </a:extLst>
          </p:cNvPr>
          <p:cNvSpPr>
            <a:spLocks noGrp="1"/>
          </p:cNvSpPr>
          <p:nvPr>
            <p:ph type="body" sz="quarter" idx="39" hasCustomPrompt="1"/>
          </p:nvPr>
        </p:nvSpPr>
        <p:spPr>
          <a:xfrm>
            <a:off x="594360" y="4489704"/>
            <a:ext cx="1462088" cy="649288"/>
          </a:xfrm>
        </p:spPr>
        <p:txBody>
          <a:bodyPr/>
          <a:lstStyle>
            <a:lvl1pPr marL="0" indent="0" algn="ctr">
              <a:lnSpc>
                <a:spcPct val="100000"/>
              </a:lnSpc>
              <a:spcBef>
                <a:spcPts val="0"/>
              </a:spcBef>
              <a:buNone/>
              <a:defRPr sz="2000"/>
            </a:lvl1pPr>
            <a:lvl2pPr marL="0" indent="0" algn="ctr">
              <a:lnSpc>
                <a:spcPct val="100000"/>
              </a:lnSpc>
              <a:spcBef>
                <a:spcPts val="0"/>
              </a:spcBef>
              <a:buNone/>
              <a:defRPr sz="1600"/>
            </a:lvl2pPr>
            <a:lvl3pPr>
              <a:defRPr sz="2000"/>
            </a:lvl3pPr>
            <a:lvl4pPr>
              <a:defRPr sz="2000"/>
            </a:lvl4pPr>
            <a:lvl5pPr>
              <a:defRPr sz="2000"/>
            </a:lvl5pPr>
          </a:lstStyle>
          <a:p>
            <a:pPr lvl="0"/>
            <a:r>
              <a:rPr lang="en-US" dirty="0"/>
              <a:t>Name</a:t>
            </a:r>
          </a:p>
          <a:p>
            <a:pPr lvl="1"/>
            <a:r>
              <a:rPr lang="en-US" dirty="0"/>
              <a:t>Title</a:t>
            </a:r>
          </a:p>
        </p:txBody>
      </p:sp>
      <p:sp>
        <p:nvSpPr>
          <p:cNvPr id="41" name="Text Placeholder 35">
            <a:extLst>
              <a:ext uri="{FF2B5EF4-FFF2-40B4-BE49-F238E27FC236}">
                <a16:creationId xmlns:a16="http://schemas.microsoft.com/office/drawing/2014/main" id="{C1FED6B0-DEB7-46E3-8038-FE6788AC24A9}"/>
              </a:ext>
            </a:extLst>
          </p:cNvPr>
          <p:cNvSpPr>
            <a:spLocks noGrp="1"/>
          </p:cNvSpPr>
          <p:nvPr>
            <p:ph type="body" sz="quarter" idx="35" hasCustomPrompt="1"/>
          </p:nvPr>
        </p:nvSpPr>
        <p:spPr>
          <a:xfrm>
            <a:off x="3008376" y="4489704"/>
            <a:ext cx="1462088" cy="649288"/>
          </a:xfrm>
        </p:spPr>
        <p:txBody>
          <a:bodyPr/>
          <a:lstStyle>
            <a:lvl1pPr marL="0" indent="0" algn="ctr">
              <a:lnSpc>
                <a:spcPct val="100000"/>
              </a:lnSpc>
              <a:spcBef>
                <a:spcPts val="0"/>
              </a:spcBef>
              <a:buNone/>
              <a:defRPr sz="2000"/>
            </a:lvl1pPr>
            <a:lvl2pPr marL="0" indent="0" algn="ctr">
              <a:lnSpc>
                <a:spcPct val="100000"/>
              </a:lnSpc>
              <a:spcBef>
                <a:spcPts val="0"/>
              </a:spcBef>
              <a:buNone/>
              <a:defRPr sz="1600"/>
            </a:lvl2pPr>
            <a:lvl3pPr>
              <a:defRPr sz="2000"/>
            </a:lvl3pPr>
            <a:lvl4pPr>
              <a:defRPr sz="2000"/>
            </a:lvl4pPr>
            <a:lvl5pPr>
              <a:defRPr sz="2000"/>
            </a:lvl5pPr>
          </a:lstStyle>
          <a:p>
            <a:pPr lvl="0"/>
            <a:r>
              <a:rPr lang="en-US" dirty="0"/>
              <a:t>Name</a:t>
            </a:r>
          </a:p>
          <a:p>
            <a:pPr lvl="1"/>
            <a:r>
              <a:rPr lang="en-US" dirty="0"/>
              <a:t>Title</a:t>
            </a:r>
          </a:p>
        </p:txBody>
      </p:sp>
    </p:spTree>
    <p:extLst>
      <p:ext uri="{BB962C8B-B14F-4D97-AF65-F5344CB8AC3E}">
        <p14:creationId xmlns:p14="http://schemas.microsoft.com/office/powerpoint/2010/main" val="4315117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6B671BDE-E45C-41A1-9B98-4A607D703855}"/>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C3D0D377-28B0-417D-886B-9483AF064975}"/>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F8F91F8-0767-40B5-A3AA-72931FC192EA}"/>
              </a:ext>
            </a:extLst>
          </p:cNvPr>
          <p:cNvSpPr>
            <a:spLocks noGrp="1"/>
          </p:cNvSpPr>
          <p:nvPr>
            <p:ph type="title"/>
          </p:nvPr>
        </p:nvSpPr>
        <p:spPr>
          <a:xfrm>
            <a:off x="1115568" y="548640"/>
            <a:ext cx="10168128" cy="1179576"/>
          </a:xfrm>
        </p:spPr>
        <p:txBody>
          <a:bodyPr>
            <a:normAutofit/>
          </a:bodyPr>
          <a:lstStyle>
            <a:lvl1pPr>
              <a:defRPr sz="4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AAE0554-8BEE-4BF6-9519-51B8475D35E1}"/>
              </a:ext>
            </a:extLst>
          </p:cNvPr>
          <p:cNvSpPr>
            <a:spLocks noGrp="1"/>
          </p:cNvSpPr>
          <p:nvPr>
            <p:ph type="body" idx="1"/>
          </p:nvPr>
        </p:nvSpPr>
        <p:spPr>
          <a:xfrm>
            <a:off x="1115568" y="2372650"/>
            <a:ext cx="4937760" cy="823912"/>
          </a:xfrm>
        </p:spPr>
        <p:txBody>
          <a:bodyPr anchor="b"/>
          <a:lstStyle>
            <a:lvl1pPr marL="0" indent="0">
              <a:buNone/>
              <a:defRPr sz="24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D4A358D-C930-48E0-B372-06A826B74C47}"/>
              </a:ext>
            </a:extLst>
          </p:cNvPr>
          <p:cNvSpPr>
            <a:spLocks noGrp="1"/>
          </p:cNvSpPr>
          <p:nvPr>
            <p:ph sz="half" idx="2"/>
          </p:nvPr>
        </p:nvSpPr>
        <p:spPr>
          <a:xfrm>
            <a:off x="1115568" y="3203688"/>
            <a:ext cx="4937760" cy="2968512"/>
          </a:xfrm>
        </p:spPr>
        <p:txBody>
          <a:bodyPr/>
          <a:lstStyle>
            <a:lvl1pPr>
              <a:spcBef>
                <a:spcPts val="1000"/>
              </a:spcBef>
              <a:defRPr sz="1800"/>
            </a:lvl1pPr>
            <a:lvl2pPr>
              <a:spcBef>
                <a:spcPts val="1000"/>
              </a:spcBef>
              <a:defRPr sz="1800"/>
            </a:lvl2pPr>
            <a:lvl3pPr>
              <a:spcBef>
                <a:spcPts val="1000"/>
              </a:spcBef>
              <a:defRPr sz="1800"/>
            </a:lvl3pPr>
            <a:lvl4pPr>
              <a:spcBef>
                <a:spcPts val="1000"/>
              </a:spcBef>
              <a:defRPr sz="1800"/>
            </a:lvl4pPr>
            <a:lvl5pPr>
              <a:spcBef>
                <a:spcPts val="1000"/>
              </a:spcBef>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83B6615E-4966-4150-83B6-C47591B36383}"/>
              </a:ext>
            </a:extLst>
          </p:cNvPr>
          <p:cNvSpPr>
            <a:spLocks noGrp="1"/>
          </p:cNvSpPr>
          <p:nvPr>
            <p:ph type="body" sz="quarter" idx="3"/>
          </p:nvPr>
        </p:nvSpPr>
        <p:spPr>
          <a:xfrm>
            <a:off x="6345936" y="2372650"/>
            <a:ext cx="4937760" cy="823912"/>
          </a:xfrm>
        </p:spPr>
        <p:txBody>
          <a:bodyPr anchor="b"/>
          <a:lstStyle>
            <a:lvl1pPr marL="0" indent="0">
              <a:buNone/>
              <a:defRPr sz="24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D409F6B-C17B-4B4F-9F35-5068BDC4E2FD}"/>
              </a:ext>
            </a:extLst>
          </p:cNvPr>
          <p:cNvSpPr>
            <a:spLocks noGrp="1"/>
          </p:cNvSpPr>
          <p:nvPr>
            <p:ph sz="quarter" idx="4"/>
          </p:nvPr>
        </p:nvSpPr>
        <p:spPr>
          <a:xfrm>
            <a:off x="6345936" y="3203687"/>
            <a:ext cx="4937760" cy="2968511"/>
          </a:xfrm>
        </p:spPr>
        <p:txBody>
          <a:bodyPr/>
          <a:lstStyle>
            <a:lvl1pPr>
              <a:spcBef>
                <a:spcPts val="1000"/>
              </a:spcBef>
              <a:defRPr sz="1800"/>
            </a:lvl1pPr>
            <a:lvl2pPr>
              <a:spcBef>
                <a:spcPts val="1000"/>
              </a:spcBef>
              <a:defRPr sz="1800"/>
            </a:lvl2pPr>
            <a:lvl3pPr>
              <a:spcBef>
                <a:spcPts val="1000"/>
              </a:spcBef>
              <a:defRPr sz="1800"/>
            </a:lvl3pPr>
            <a:lvl4pPr>
              <a:spcBef>
                <a:spcPts val="1000"/>
              </a:spcBef>
              <a:defRPr sz="1800"/>
            </a:lvl4pPr>
            <a:lvl5pPr>
              <a:spcBef>
                <a:spcPts val="1000"/>
              </a:spcBef>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C8BC356D-052B-4A9B-8B2F-6665FD325AB3}"/>
              </a:ext>
            </a:extLst>
          </p:cNvPr>
          <p:cNvSpPr>
            <a:spLocks noGrp="1"/>
          </p:cNvSpPr>
          <p:nvPr>
            <p:ph type="dt" sz="half" idx="10"/>
          </p:nvPr>
        </p:nvSpPr>
        <p:spPr>
          <a:xfrm>
            <a:off x="905256" y="6356350"/>
            <a:ext cx="2743200" cy="365125"/>
          </a:xfrm>
        </p:spPr>
        <p:txBody>
          <a:bodyPr/>
          <a:lstStyle/>
          <a:p>
            <a:r>
              <a:rPr lang="en-US"/>
              <a:t>9/4/20XX</a:t>
            </a:r>
            <a:endParaRPr lang="en-US" dirty="0"/>
          </a:p>
        </p:txBody>
      </p:sp>
      <p:sp>
        <p:nvSpPr>
          <p:cNvPr id="8" name="Footer Placeholder 7">
            <a:extLst>
              <a:ext uri="{FF2B5EF4-FFF2-40B4-BE49-F238E27FC236}">
                <a16:creationId xmlns:a16="http://schemas.microsoft.com/office/drawing/2014/main" id="{69C5E5FA-26A9-467C-93E3-8476142D1D46}"/>
              </a:ext>
            </a:extLst>
          </p:cNvPr>
          <p:cNvSpPr>
            <a:spLocks noGrp="1"/>
          </p:cNvSpPr>
          <p:nvPr>
            <p:ph type="ftr" sz="quarter" idx="11"/>
          </p:nvPr>
        </p:nvSpPr>
        <p:spPr/>
        <p:txBody>
          <a:bodyPr/>
          <a:lstStyle/>
          <a:p>
            <a:r>
              <a:rPr lang="en-US"/>
              <a:t>Banking</a:t>
            </a:r>
            <a:endParaRPr lang="en-US" dirty="0"/>
          </a:p>
        </p:txBody>
      </p:sp>
      <p:sp>
        <p:nvSpPr>
          <p:cNvPr id="9" name="Slide Number Placeholder 8">
            <a:extLst>
              <a:ext uri="{FF2B5EF4-FFF2-40B4-BE49-F238E27FC236}">
                <a16:creationId xmlns:a16="http://schemas.microsoft.com/office/drawing/2014/main" id="{D279E50C-1E40-4B48-871B-E392428D20A3}"/>
              </a:ext>
            </a:extLst>
          </p:cNvPr>
          <p:cNvSpPr>
            <a:spLocks noGrp="1"/>
          </p:cNvSpPr>
          <p:nvPr>
            <p:ph type="sldNum" sz="quarter" idx="12"/>
          </p:nvPr>
        </p:nvSpPr>
        <p:spPr>
          <a:xfrm>
            <a:off x="8540496" y="6356350"/>
            <a:ext cx="2743200" cy="365125"/>
          </a:xfrm>
        </p:spPr>
        <p:txBody>
          <a:bodyPr/>
          <a:lstStyle/>
          <a:p>
            <a:fld id="{A65A5C87-DF58-40C8-B092-1DE63DB4547E}" type="slidenum">
              <a:rPr lang="en-US" smtClean="0"/>
              <a:t>‹#›</a:t>
            </a:fld>
            <a:endParaRPr lang="en-US" dirty="0"/>
          </a:p>
        </p:txBody>
      </p:sp>
    </p:spTree>
    <p:extLst>
      <p:ext uri="{BB962C8B-B14F-4D97-AF65-F5344CB8AC3E}">
        <p14:creationId xmlns:p14="http://schemas.microsoft.com/office/powerpoint/2010/main" val="16069349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mparison 3 column">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6B671BDE-E45C-41A1-9B98-4A607D703855}"/>
              </a:ext>
            </a:extLst>
          </p:cNvPr>
          <p:cNvSpPr/>
          <p:nvPr userDrawn="1"/>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C3D0D377-28B0-417D-886B-9483AF064975}"/>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F8F91F8-0767-40B5-A3AA-72931FC192EA}"/>
              </a:ext>
            </a:extLst>
          </p:cNvPr>
          <p:cNvSpPr>
            <a:spLocks noGrp="1"/>
          </p:cNvSpPr>
          <p:nvPr>
            <p:ph type="title"/>
          </p:nvPr>
        </p:nvSpPr>
        <p:spPr>
          <a:xfrm>
            <a:off x="1115568" y="548640"/>
            <a:ext cx="10168128" cy="1179576"/>
          </a:xfrm>
        </p:spPr>
        <p:txBody>
          <a:bodyPr>
            <a:normAutofit/>
          </a:bodyPr>
          <a:lstStyle>
            <a:lvl1pPr>
              <a:defRPr sz="4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AAE0554-8BEE-4BF6-9519-51B8475D35E1}"/>
              </a:ext>
            </a:extLst>
          </p:cNvPr>
          <p:cNvSpPr>
            <a:spLocks noGrp="1"/>
          </p:cNvSpPr>
          <p:nvPr>
            <p:ph type="body" idx="1"/>
          </p:nvPr>
        </p:nvSpPr>
        <p:spPr>
          <a:xfrm>
            <a:off x="576072" y="2372650"/>
            <a:ext cx="3291840" cy="823912"/>
          </a:xfrm>
        </p:spPr>
        <p:txBody>
          <a:bodyPr anchor="b"/>
          <a:lstStyle>
            <a:lvl1pPr marL="0" indent="0">
              <a:buNone/>
              <a:defRPr sz="24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D4A358D-C930-48E0-B372-06A826B74C47}"/>
              </a:ext>
            </a:extLst>
          </p:cNvPr>
          <p:cNvSpPr>
            <a:spLocks noGrp="1"/>
          </p:cNvSpPr>
          <p:nvPr>
            <p:ph sz="half" idx="2"/>
          </p:nvPr>
        </p:nvSpPr>
        <p:spPr>
          <a:xfrm>
            <a:off x="576072" y="3203688"/>
            <a:ext cx="3291840" cy="2968512"/>
          </a:xfrm>
        </p:spPr>
        <p:txBody>
          <a:bodyPr/>
          <a:lstStyle>
            <a:lvl1pPr>
              <a:spcBef>
                <a:spcPts val="1000"/>
              </a:spcBef>
              <a:defRPr sz="1800"/>
            </a:lvl1pPr>
            <a:lvl2pPr>
              <a:spcBef>
                <a:spcPts val="1000"/>
              </a:spcBef>
              <a:defRPr sz="1800"/>
            </a:lvl2pPr>
            <a:lvl3pPr>
              <a:spcBef>
                <a:spcPts val="1000"/>
              </a:spcBef>
              <a:defRPr sz="1800"/>
            </a:lvl3pPr>
            <a:lvl4pPr>
              <a:spcBef>
                <a:spcPts val="1000"/>
              </a:spcBef>
              <a:defRPr sz="1800"/>
            </a:lvl4pPr>
            <a:lvl5pPr>
              <a:spcBef>
                <a:spcPts val="1000"/>
              </a:spcBef>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83B6615E-4966-4150-83B6-C47591B36383}"/>
              </a:ext>
            </a:extLst>
          </p:cNvPr>
          <p:cNvSpPr>
            <a:spLocks noGrp="1"/>
          </p:cNvSpPr>
          <p:nvPr>
            <p:ph type="body" sz="quarter" idx="3"/>
          </p:nvPr>
        </p:nvSpPr>
        <p:spPr>
          <a:xfrm>
            <a:off x="4507992" y="2372650"/>
            <a:ext cx="3291840" cy="823912"/>
          </a:xfrm>
        </p:spPr>
        <p:txBody>
          <a:bodyPr anchor="b"/>
          <a:lstStyle>
            <a:lvl1pPr marL="0" indent="0">
              <a:buNone/>
              <a:defRPr sz="24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D409F6B-C17B-4B4F-9F35-5068BDC4E2FD}"/>
              </a:ext>
            </a:extLst>
          </p:cNvPr>
          <p:cNvSpPr>
            <a:spLocks noGrp="1"/>
          </p:cNvSpPr>
          <p:nvPr>
            <p:ph sz="quarter" idx="4"/>
          </p:nvPr>
        </p:nvSpPr>
        <p:spPr>
          <a:xfrm>
            <a:off x="4507992" y="3203687"/>
            <a:ext cx="3291840" cy="2968511"/>
          </a:xfrm>
        </p:spPr>
        <p:txBody>
          <a:bodyPr/>
          <a:lstStyle>
            <a:lvl1pPr>
              <a:spcBef>
                <a:spcPts val="1000"/>
              </a:spcBef>
              <a:defRPr sz="1800"/>
            </a:lvl1pPr>
            <a:lvl2pPr>
              <a:spcBef>
                <a:spcPts val="1000"/>
              </a:spcBef>
              <a:defRPr sz="1800"/>
            </a:lvl2pPr>
            <a:lvl3pPr>
              <a:spcBef>
                <a:spcPts val="1000"/>
              </a:spcBef>
              <a:defRPr sz="1800"/>
            </a:lvl3pPr>
            <a:lvl4pPr>
              <a:spcBef>
                <a:spcPts val="1000"/>
              </a:spcBef>
              <a:defRPr sz="1800"/>
            </a:lvl4pPr>
            <a:lvl5pPr>
              <a:spcBef>
                <a:spcPts val="1000"/>
              </a:spcBef>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C8BC356D-052B-4A9B-8B2F-6665FD325AB3}"/>
              </a:ext>
            </a:extLst>
          </p:cNvPr>
          <p:cNvSpPr>
            <a:spLocks noGrp="1"/>
          </p:cNvSpPr>
          <p:nvPr>
            <p:ph type="dt" sz="half" idx="10"/>
          </p:nvPr>
        </p:nvSpPr>
        <p:spPr>
          <a:xfrm>
            <a:off x="905256" y="6356350"/>
            <a:ext cx="2743200" cy="365125"/>
          </a:xfrm>
        </p:spPr>
        <p:txBody>
          <a:bodyPr/>
          <a:lstStyle/>
          <a:p>
            <a:r>
              <a:rPr lang="en-US"/>
              <a:t>9/4/20XX</a:t>
            </a:r>
            <a:endParaRPr lang="en-US" dirty="0"/>
          </a:p>
        </p:txBody>
      </p:sp>
      <p:sp>
        <p:nvSpPr>
          <p:cNvPr id="8" name="Footer Placeholder 7">
            <a:extLst>
              <a:ext uri="{FF2B5EF4-FFF2-40B4-BE49-F238E27FC236}">
                <a16:creationId xmlns:a16="http://schemas.microsoft.com/office/drawing/2014/main" id="{69C5E5FA-26A9-467C-93E3-8476142D1D46}"/>
              </a:ext>
            </a:extLst>
          </p:cNvPr>
          <p:cNvSpPr>
            <a:spLocks noGrp="1"/>
          </p:cNvSpPr>
          <p:nvPr>
            <p:ph type="ftr" sz="quarter" idx="11"/>
          </p:nvPr>
        </p:nvSpPr>
        <p:spPr/>
        <p:txBody>
          <a:bodyPr/>
          <a:lstStyle/>
          <a:p>
            <a:r>
              <a:rPr lang="en-US"/>
              <a:t>Banking</a:t>
            </a:r>
            <a:endParaRPr lang="en-US" dirty="0"/>
          </a:p>
        </p:txBody>
      </p:sp>
      <p:sp>
        <p:nvSpPr>
          <p:cNvPr id="9" name="Slide Number Placeholder 8">
            <a:extLst>
              <a:ext uri="{FF2B5EF4-FFF2-40B4-BE49-F238E27FC236}">
                <a16:creationId xmlns:a16="http://schemas.microsoft.com/office/drawing/2014/main" id="{D279E50C-1E40-4B48-871B-E392428D20A3}"/>
              </a:ext>
            </a:extLst>
          </p:cNvPr>
          <p:cNvSpPr>
            <a:spLocks noGrp="1"/>
          </p:cNvSpPr>
          <p:nvPr>
            <p:ph type="sldNum" sz="quarter" idx="12"/>
          </p:nvPr>
        </p:nvSpPr>
        <p:spPr>
          <a:xfrm>
            <a:off x="8540496" y="6356350"/>
            <a:ext cx="2743200" cy="365125"/>
          </a:xfrm>
        </p:spPr>
        <p:txBody>
          <a:bodyPr/>
          <a:lstStyle/>
          <a:p>
            <a:fld id="{A65A5C87-DF58-40C8-B092-1DE63DB4547E}" type="slidenum">
              <a:rPr lang="en-US" smtClean="0"/>
              <a:t>‹#›</a:t>
            </a:fld>
            <a:endParaRPr lang="en-US" dirty="0"/>
          </a:p>
        </p:txBody>
      </p:sp>
      <p:sp>
        <p:nvSpPr>
          <p:cNvPr id="14" name="Text Placeholder 4">
            <a:extLst>
              <a:ext uri="{FF2B5EF4-FFF2-40B4-BE49-F238E27FC236}">
                <a16:creationId xmlns:a16="http://schemas.microsoft.com/office/drawing/2014/main" id="{CE04853A-B5A7-418B-B49F-E718136614E0}"/>
              </a:ext>
            </a:extLst>
          </p:cNvPr>
          <p:cNvSpPr>
            <a:spLocks noGrp="1"/>
          </p:cNvSpPr>
          <p:nvPr>
            <p:ph type="body" sz="quarter" idx="13"/>
          </p:nvPr>
        </p:nvSpPr>
        <p:spPr>
          <a:xfrm>
            <a:off x="8439912" y="2372650"/>
            <a:ext cx="3291840" cy="823912"/>
          </a:xfrm>
        </p:spPr>
        <p:txBody>
          <a:bodyPr anchor="b"/>
          <a:lstStyle>
            <a:lvl1pPr marL="0" indent="0">
              <a:buNone/>
              <a:defRPr sz="24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Content Placeholder 5">
            <a:extLst>
              <a:ext uri="{FF2B5EF4-FFF2-40B4-BE49-F238E27FC236}">
                <a16:creationId xmlns:a16="http://schemas.microsoft.com/office/drawing/2014/main" id="{D08E5547-BBB9-4D87-A012-6BC6B1330861}"/>
              </a:ext>
            </a:extLst>
          </p:cNvPr>
          <p:cNvSpPr>
            <a:spLocks noGrp="1"/>
          </p:cNvSpPr>
          <p:nvPr>
            <p:ph sz="quarter" idx="14"/>
          </p:nvPr>
        </p:nvSpPr>
        <p:spPr>
          <a:xfrm>
            <a:off x="8439912" y="3203687"/>
            <a:ext cx="3291840" cy="2968511"/>
          </a:xfrm>
        </p:spPr>
        <p:txBody>
          <a:bodyPr/>
          <a:lstStyle>
            <a:lvl1pPr>
              <a:spcBef>
                <a:spcPts val="1000"/>
              </a:spcBef>
              <a:defRPr sz="1800"/>
            </a:lvl1pPr>
            <a:lvl2pPr>
              <a:spcBef>
                <a:spcPts val="1000"/>
              </a:spcBef>
              <a:defRPr sz="1800"/>
            </a:lvl2pPr>
            <a:lvl3pPr>
              <a:spcBef>
                <a:spcPts val="1000"/>
              </a:spcBef>
              <a:defRPr sz="1800"/>
            </a:lvl3pPr>
            <a:lvl4pPr>
              <a:spcBef>
                <a:spcPts val="1000"/>
              </a:spcBef>
              <a:defRPr sz="1800"/>
            </a:lvl4pPr>
            <a:lvl5pPr>
              <a:spcBef>
                <a:spcPts val="1000"/>
              </a:spcBef>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2022610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325BDE-35A4-4AAD-960B-C1415864AD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BE459C78-0CC4-4552-93DD-49B4194D00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6744A3C-9C54-46A6-B3EF-5B36362423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9/4/20XX</a:t>
            </a:r>
            <a:endParaRPr lang="en-US" dirty="0"/>
          </a:p>
        </p:txBody>
      </p:sp>
      <p:sp>
        <p:nvSpPr>
          <p:cNvPr id="5" name="Footer Placeholder 4">
            <a:extLst>
              <a:ext uri="{FF2B5EF4-FFF2-40B4-BE49-F238E27FC236}">
                <a16:creationId xmlns:a16="http://schemas.microsoft.com/office/drawing/2014/main" id="{07D5A696-7B4B-4181-A961-7D66556D507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Banking</a:t>
            </a:r>
            <a:endParaRPr lang="en-US" dirty="0"/>
          </a:p>
        </p:txBody>
      </p:sp>
      <p:sp>
        <p:nvSpPr>
          <p:cNvPr id="6" name="Slide Number Placeholder 5">
            <a:extLst>
              <a:ext uri="{FF2B5EF4-FFF2-40B4-BE49-F238E27FC236}">
                <a16:creationId xmlns:a16="http://schemas.microsoft.com/office/drawing/2014/main" id="{23038CB5-8F4A-401D-A3A9-B27DC15B7A8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5A5C87-DF58-40C8-B092-1DE63DB4547E}" type="slidenum">
              <a:rPr lang="en-US" smtClean="0"/>
              <a:t>‹#›</a:t>
            </a:fld>
            <a:endParaRPr lang="en-US" dirty="0"/>
          </a:p>
        </p:txBody>
      </p:sp>
    </p:spTree>
    <p:extLst>
      <p:ext uri="{BB962C8B-B14F-4D97-AF65-F5344CB8AC3E}">
        <p14:creationId xmlns:p14="http://schemas.microsoft.com/office/powerpoint/2010/main" val="1785134420"/>
      </p:ext>
    </p:extLst>
  </p:cSld>
  <p:clrMap bg1="lt1" tx1="dk1" bg2="lt2" tx2="dk2" accent1="accent1" accent2="accent2" accent3="accent3" accent4="accent4" accent5="accent5" accent6="accent6" hlink="hlink" folHlink="folHlink"/>
  <p:sldLayoutIdLst>
    <p:sldLayoutId id="2147483721" r:id="rId1"/>
    <p:sldLayoutId id="2147483730" r:id="rId2"/>
    <p:sldLayoutId id="2147483731" r:id="rId3"/>
    <p:sldLayoutId id="2147483723" r:id="rId4"/>
    <p:sldLayoutId id="2147483722" r:id="rId5"/>
    <p:sldLayoutId id="2147483732" r:id="rId6"/>
    <p:sldLayoutId id="2147483736" r:id="rId7"/>
    <p:sldLayoutId id="2147483725" r:id="rId8"/>
    <p:sldLayoutId id="2147483733" r:id="rId9"/>
    <p:sldLayoutId id="2147483734" r:id="rId10"/>
    <p:sldLayoutId id="2147483735" r:id="rId11"/>
    <p:sldLayoutId id="2147483726" r:id="rId12"/>
    <p:sldLayoutId id="2147483727" r:id="rId13"/>
    <p:sldLayoutId id="2147483728" r:id="rId14"/>
    <p:sldLayoutId id="2147483729" r:id="rId15"/>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image" Target="../media/image10.png"/></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13.xml"/><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image" Target="../media/image15.jpeg"/></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4.xml"/><Relationship Id="rId1" Type="http://schemas.openxmlformats.org/officeDocument/2006/relationships/slideLayout" Target="../slideLayouts/slideLayout5.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5.xml"/><Relationship Id="rId1" Type="http://schemas.openxmlformats.org/officeDocument/2006/relationships/slideLayout" Target="../slideLayouts/slideLayout5.xml"/><Relationship Id="rId6" Type="http://schemas.openxmlformats.org/officeDocument/2006/relationships/image" Target="../media/image25.png"/><Relationship Id="rId5" Type="http://schemas.openxmlformats.org/officeDocument/2006/relationships/image" Target="../media/image3.png"/><Relationship Id="rId4" Type="http://schemas.openxmlformats.org/officeDocument/2006/relationships/image" Target="../media/image24.png"/></Relationships>
</file>

<file path=ppt/slides/_rels/slide27.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6.png"/><Relationship Id="rId7" Type="http://schemas.openxmlformats.org/officeDocument/2006/relationships/customXml" Target="../ink/ink2.xml"/><Relationship Id="rId12" Type="http://schemas.openxmlformats.org/officeDocument/2006/relationships/image" Target="../media/image31.png"/><Relationship Id="rId2" Type="http://schemas.openxmlformats.org/officeDocument/2006/relationships/notesSlide" Target="../notesSlides/notesSlide26.xml"/><Relationship Id="rId1" Type="http://schemas.openxmlformats.org/officeDocument/2006/relationships/slideLayout" Target="../slideLayouts/slideLayout5.xml"/><Relationship Id="rId6" Type="http://schemas.openxmlformats.org/officeDocument/2006/relationships/image" Target="../media/image28.png"/><Relationship Id="rId11" Type="http://schemas.openxmlformats.org/officeDocument/2006/relationships/customXml" Target="../ink/ink4.xml"/><Relationship Id="rId5" Type="http://schemas.openxmlformats.org/officeDocument/2006/relationships/customXml" Target="../ink/ink1.xml"/><Relationship Id="rId10" Type="http://schemas.openxmlformats.org/officeDocument/2006/relationships/image" Target="../media/image30.png"/><Relationship Id="rId4" Type="http://schemas.openxmlformats.org/officeDocument/2006/relationships/image" Target="../media/image27.png"/><Relationship Id="rId9" Type="http://schemas.openxmlformats.org/officeDocument/2006/relationships/customXml" Target="../ink/ink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0D9D20-B4BB-42AA-8DDD-68CC9F1D95DB}"/>
              </a:ext>
            </a:extLst>
          </p:cNvPr>
          <p:cNvSpPr>
            <a:spLocks noGrp="1"/>
          </p:cNvSpPr>
          <p:nvPr>
            <p:ph type="ctrTitle"/>
          </p:nvPr>
        </p:nvSpPr>
        <p:spPr/>
        <p:txBody>
          <a:bodyPr/>
          <a:lstStyle/>
          <a:p>
            <a:r>
              <a:rPr lang="en-US" dirty="0"/>
              <a:t>Banking</a:t>
            </a:r>
          </a:p>
        </p:txBody>
      </p:sp>
      <p:sp>
        <p:nvSpPr>
          <p:cNvPr id="3" name="Subtitle 2">
            <a:extLst>
              <a:ext uri="{FF2B5EF4-FFF2-40B4-BE49-F238E27FC236}">
                <a16:creationId xmlns:a16="http://schemas.microsoft.com/office/drawing/2014/main" id="{ED9E8FDB-60EE-45AE-BB89-9A561A61C2AC}"/>
              </a:ext>
            </a:extLst>
          </p:cNvPr>
          <p:cNvSpPr>
            <a:spLocks noGrp="1"/>
          </p:cNvSpPr>
          <p:nvPr>
            <p:ph type="subTitle" idx="1"/>
          </p:nvPr>
        </p:nvSpPr>
        <p:spPr/>
        <p:txBody>
          <a:bodyPr/>
          <a:lstStyle/>
          <a:p>
            <a:r>
              <a:rPr lang="en-US" dirty="0"/>
              <a:t>Jonathan Newman</a:t>
            </a:r>
          </a:p>
        </p:txBody>
      </p:sp>
    </p:spTree>
    <p:extLst>
      <p:ext uri="{BB962C8B-B14F-4D97-AF65-F5344CB8AC3E}">
        <p14:creationId xmlns:p14="http://schemas.microsoft.com/office/powerpoint/2010/main" val="1833737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47402C-B527-4A6E-CA1E-BEC691C5C70B}"/>
              </a:ext>
            </a:extLst>
          </p:cNvPr>
          <p:cNvSpPr>
            <a:spLocks noGrp="1"/>
          </p:cNvSpPr>
          <p:nvPr>
            <p:ph type="title"/>
          </p:nvPr>
        </p:nvSpPr>
        <p:spPr/>
        <p:txBody>
          <a:bodyPr/>
          <a:lstStyle/>
          <a:p>
            <a:r>
              <a:rPr lang="en-US" dirty="0"/>
              <a:t>Pure Deposit Banking</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2D5977B7-49BA-974F-DBCF-8FA0DA99F70B}"/>
                  </a:ext>
                </a:extLst>
              </p:cNvPr>
              <p:cNvSpPr>
                <a:spLocks noGrp="1"/>
              </p:cNvSpPr>
              <p:nvPr>
                <p:ph idx="1"/>
              </p:nvPr>
            </p:nvSpPr>
            <p:spPr/>
            <p:txBody>
              <a:bodyPr/>
              <a:lstStyle/>
              <a:p>
                <a:r>
                  <a:rPr lang="en-US" dirty="0"/>
                  <a:t>No expansion of the money supply: gold in depositors’ hands is replaced by warehouse receipts. Instead of moving gold to make purchases, people trade the receipts.</a:t>
                </a:r>
              </a:p>
              <a:p>
                <a:r>
                  <a:rPr lang="en-US" dirty="0"/>
                  <a:t>There is a one-to-one correspondence of gold in vaults to warehouse receipts. That is, the </a:t>
                </a:r>
                <a:r>
                  <a:rPr lang="en-US" b="1" dirty="0"/>
                  <a:t>reserve ratio </a:t>
                </a:r>
                <a:r>
                  <a:rPr lang="en-US" dirty="0"/>
                  <a:t>is: </a:t>
                </a:r>
                <a14:m>
                  <m:oMath xmlns:m="http://schemas.openxmlformats.org/officeDocument/2006/math">
                    <m:f>
                      <m:fPr>
                        <m:ctrlPr>
                          <a:rPr lang="en-US" i="1" smtClean="0">
                            <a:latin typeface="Cambria Math" panose="02040503050406030204" pitchFamily="18" charset="0"/>
                          </a:rPr>
                        </m:ctrlPr>
                      </m:fPr>
                      <m:num>
                        <m:r>
                          <a:rPr lang="en-US" b="0" i="1" smtClean="0">
                            <a:latin typeface="Cambria Math" panose="02040503050406030204" pitchFamily="18" charset="0"/>
                          </a:rPr>
                          <m:t>𝑅𝑒𝑠𝑒𝑟𝑣𝑒𝑠</m:t>
                        </m:r>
                      </m:num>
                      <m:den>
                        <m:r>
                          <a:rPr lang="en-US" b="0" i="1" smtClean="0">
                            <a:latin typeface="Cambria Math" panose="02040503050406030204" pitchFamily="18" charset="0"/>
                          </a:rPr>
                          <m:t>𝑊𝑎𝑟𝑒h𝑜𝑢𝑠𝑒</m:t>
                        </m:r>
                        <m:r>
                          <a:rPr lang="en-US" b="0" i="1" smtClean="0">
                            <a:latin typeface="Cambria Math" panose="02040503050406030204" pitchFamily="18" charset="0"/>
                          </a:rPr>
                          <m:t> </m:t>
                        </m:r>
                        <m:r>
                          <a:rPr lang="en-US" b="0" i="1" smtClean="0">
                            <a:latin typeface="Cambria Math" panose="02040503050406030204" pitchFamily="18" charset="0"/>
                          </a:rPr>
                          <m:t>𝑅𝑒𝑐𝑒𝑖𝑝𝑡𝑠</m:t>
                        </m:r>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$50,000</m:t>
                        </m:r>
                      </m:num>
                      <m:den>
                        <m:r>
                          <a:rPr lang="en-US" b="0" i="1" smtClean="0">
                            <a:latin typeface="Cambria Math" panose="02040503050406030204" pitchFamily="18" charset="0"/>
                          </a:rPr>
                          <m:t>$50,000</m:t>
                        </m:r>
                      </m:den>
                    </m:f>
                    <m:r>
                      <a:rPr lang="en-US" b="0" i="1" smtClean="0">
                        <a:latin typeface="Cambria Math" panose="02040503050406030204" pitchFamily="18" charset="0"/>
                      </a:rPr>
                      <m:t>=100%</m:t>
                    </m:r>
                  </m:oMath>
                </a14:m>
                <a:endParaRPr lang="en-US" dirty="0"/>
              </a:p>
            </p:txBody>
          </p:sp>
        </mc:Choice>
        <mc:Fallback>
          <p:sp>
            <p:nvSpPr>
              <p:cNvPr id="3" name="Content Placeholder 2">
                <a:extLst>
                  <a:ext uri="{FF2B5EF4-FFF2-40B4-BE49-F238E27FC236}">
                    <a16:creationId xmlns:a16="http://schemas.microsoft.com/office/drawing/2014/main" id="{2D5977B7-49BA-974F-DBCF-8FA0DA99F70B}"/>
                  </a:ext>
                </a:extLst>
              </p:cNvPr>
              <p:cNvSpPr>
                <a:spLocks noGrp="1" noRot="1" noChangeAspect="1" noMove="1" noResize="1" noEditPoints="1" noAdjustHandles="1" noChangeArrowheads="1" noChangeShapeType="1" noTextEdit="1"/>
              </p:cNvSpPr>
              <p:nvPr>
                <p:ph idx="1"/>
              </p:nvPr>
            </p:nvSpPr>
            <p:spPr>
              <a:blipFill>
                <a:blip r:embed="rId3"/>
                <a:stretch>
                  <a:fillRect l="-1079" t="-1320" r="-1259"/>
                </a:stretch>
              </a:blipFill>
            </p:spPr>
            <p:txBody>
              <a:bodyPr/>
              <a:lstStyle/>
              <a:p>
                <a:r>
                  <a:rPr lang="en-US">
                    <a:noFill/>
                  </a:rPr>
                  <a:t> </a:t>
                </a:r>
              </a:p>
            </p:txBody>
          </p:sp>
        </mc:Fallback>
      </mc:AlternateContent>
      <p:sp>
        <p:nvSpPr>
          <p:cNvPr id="5" name="Footer Placeholder 4">
            <a:extLst>
              <a:ext uri="{FF2B5EF4-FFF2-40B4-BE49-F238E27FC236}">
                <a16:creationId xmlns:a16="http://schemas.microsoft.com/office/drawing/2014/main" id="{8342E0F0-CD01-D536-7D8D-CF1EB0D51025}"/>
              </a:ext>
            </a:extLst>
          </p:cNvPr>
          <p:cNvSpPr>
            <a:spLocks noGrp="1"/>
          </p:cNvSpPr>
          <p:nvPr>
            <p:ph type="ftr" sz="quarter" idx="11"/>
          </p:nvPr>
        </p:nvSpPr>
        <p:spPr/>
        <p:txBody>
          <a:bodyPr/>
          <a:lstStyle/>
          <a:p>
            <a:r>
              <a:rPr lang="en-US"/>
              <a:t>Banking</a:t>
            </a:r>
            <a:endParaRPr lang="en-US" dirty="0"/>
          </a:p>
        </p:txBody>
      </p:sp>
      <p:sp>
        <p:nvSpPr>
          <p:cNvPr id="6" name="Slide Number Placeholder 5">
            <a:extLst>
              <a:ext uri="{FF2B5EF4-FFF2-40B4-BE49-F238E27FC236}">
                <a16:creationId xmlns:a16="http://schemas.microsoft.com/office/drawing/2014/main" id="{A27CF0A7-2C53-EB4F-50D7-59FC0AE9CE1D}"/>
              </a:ext>
            </a:extLst>
          </p:cNvPr>
          <p:cNvSpPr>
            <a:spLocks noGrp="1"/>
          </p:cNvSpPr>
          <p:nvPr>
            <p:ph type="sldNum" sz="quarter" idx="12"/>
          </p:nvPr>
        </p:nvSpPr>
        <p:spPr/>
        <p:txBody>
          <a:bodyPr/>
          <a:lstStyle/>
          <a:p>
            <a:fld id="{A65A5C87-DF58-40C8-B092-1DE63DB4547E}" type="slidenum">
              <a:rPr lang="en-US" smtClean="0"/>
              <a:t>10</a:t>
            </a:fld>
            <a:endParaRPr lang="en-US" dirty="0"/>
          </a:p>
        </p:txBody>
      </p:sp>
    </p:spTree>
    <p:extLst>
      <p:ext uri="{BB962C8B-B14F-4D97-AF65-F5344CB8AC3E}">
        <p14:creationId xmlns:p14="http://schemas.microsoft.com/office/powerpoint/2010/main" val="39151316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1DFBAC-8511-E5A7-5AAC-632529BD1F7D}"/>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9813AF5A-3CBF-5ACE-B5ED-893127A738EA}"/>
              </a:ext>
            </a:extLst>
          </p:cNvPr>
          <p:cNvSpPr>
            <a:spLocks noGrp="1"/>
          </p:cNvSpPr>
          <p:nvPr>
            <p:ph type="title"/>
          </p:nvPr>
        </p:nvSpPr>
        <p:spPr/>
        <p:txBody>
          <a:bodyPr/>
          <a:lstStyle/>
          <a:p>
            <a:r>
              <a:rPr lang="en-US" dirty="0"/>
              <a:t>Pure Deposit Banking</a:t>
            </a:r>
          </a:p>
        </p:txBody>
      </p:sp>
      <p:sp>
        <p:nvSpPr>
          <p:cNvPr id="11" name="Content Placeholder 10">
            <a:extLst>
              <a:ext uri="{FF2B5EF4-FFF2-40B4-BE49-F238E27FC236}">
                <a16:creationId xmlns:a16="http://schemas.microsoft.com/office/drawing/2014/main" id="{110A8049-E4F2-8C52-C2C1-1D10A8432F02}"/>
              </a:ext>
            </a:extLst>
          </p:cNvPr>
          <p:cNvSpPr>
            <a:spLocks noGrp="1"/>
          </p:cNvSpPr>
          <p:nvPr>
            <p:ph idx="1"/>
          </p:nvPr>
        </p:nvSpPr>
        <p:spPr/>
        <p:txBody>
          <a:bodyPr/>
          <a:lstStyle/>
          <a:p>
            <a:endParaRPr lang="en-US"/>
          </a:p>
        </p:txBody>
      </p:sp>
      <p:sp>
        <p:nvSpPr>
          <p:cNvPr id="8" name="Footer Placeholder 7">
            <a:extLst>
              <a:ext uri="{FF2B5EF4-FFF2-40B4-BE49-F238E27FC236}">
                <a16:creationId xmlns:a16="http://schemas.microsoft.com/office/drawing/2014/main" id="{CEA393BA-3FAD-E1BD-71C6-8AB804DB9626}"/>
              </a:ext>
            </a:extLst>
          </p:cNvPr>
          <p:cNvSpPr>
            <a:spLocks noGrp="1"/>
          </p:cNvSpPr>
          <p:nvPr>
            <p:ph type="ftr" sz="quarter" idx="11"/>
          </p:nvPr>
        </p:nvSpPr>
        <p:spPr/>
        <p:txBody>
          <a:bodyPr/>
          <a:lstStyle/>
          <a:p>
            <a:r>
              <a:rPr lang="en-US"/>
              <a:t>Banking</a:t>
            </a:r>
            <a:endParaRPr lang="en-US" dirty="0"/>
          </a:p>
        </p:txBody>
      </p:sp>
      <p:sp>
        <p:nvSpPr>
          <p:cNvPr id="9" name="Slide Number Placeholder 8">
            <a:extLst>
              <a:ext uri="{FF2B5EF4-FFF2-40B4-BE49-F238E27FC236}">
                <a16:creationId xmlns:a16="http://schemas.microsoft.com/office/drawing/2014/main" id="{F2052212-9CB0-72C4-F2AC-39BF73D5E11D}"/>
              </a:ext>
            </a:extLst>
          </p:cNvPr>
          <p:cNvSpPr>
            <a:spLocks noGrp="1"/>
          </p:cNvSpPr>
          <p:nvPr>
            <p:ph type="sldNum" sz="quarter" idx="12"/>
          </p:nvPr>
        </p:nvSpPr>
        <p:spPr/>
        <p:txBody>
          <a:bodyPr/>
          <a:lstStyle/>
          <a:p>
            <a:fld id="{A65A5C87-DF58-40C8-B092-1DE63DB4547E}" type="slidenum">
              <a:rPr lang="en-US" smtClean="0"/>
              <a:t>11</a:t>
            </a:fld>
            <a:endParaRPr lang="en-US" dirty="0"/>
          </a:p>
        </p:txBody>
      </p:sp>
      <p:pic>
        <p:nvPicPr>
          <p:cNvPr id="13" name="Picture 12">
            <a:extLst>
              <a:ext uri="{FF2B5EF4-FFF2-40B4-BE49-F238E27FC236}">
                <a16:creationId xmlns:a16="http://schemas.microsoft.com/office/drawing/2014/main" id="{1F0A3B78-81C4-112C-0073-52CE5BD324F0}"/>
              </a:ext>
            </a:extLst>
          </p:cNvPr>
          <p:cNvPicPr>
            <a:picLocks noChangeAspect="1"/>
          </p:cNvPicPr>
          <p:nvPr/>
        </p:nvPicPr>
        <p:blipFill>
          <a:blip r:embed="rId3"/>
          <a:stretch>
            <a:fillRect/>
          </a:stretch>
        </p:blipFill>
        <p:spPr>
          <a:xfrm>
            <a:off x="2386644" y="2056321"/>
            <a:ext cx="7418711" cy="4207954"/>
          </a:xfrm>
          <a:prstGeom prst="rect">
            <a:avLst/>
          </a:prstGeom>
          <a:ln>
            <a:noFill/>
          </a:ln>
          <a:effectLst>
            <a:outerShdw blurRad="292100" dist="139700" dir="2700000" algn="tl" rotWithShape="0">
              <a:srgbClr val="333333">
                <a:alpha val="65000"/>
              </a:srgbClr>
            </a:outerShdw>
          </a:effectLst>
        </p:spPr>
      </p:pic>
      <p:sp>
        <p:nvSpPr>
          <p:cNvPr id="2" name="Oval 1">
            <a:extLst>
              <a:ext uri="{FF2B5EF4-FFF2-40B4-BE49-F238E27FC236}">
                <a16:creationId xmlns:a16="http://schemas.microsoft.com/office/drawing/2014/main" id="{B2238DD7-472C-DEC1-6164-63F98FCD903A}"/>
              </a:ext>
            </a:extLst>
          </p:cNvPr>
          <p:cNvSpPr/>
          <p:nvPr/>
        </p:nvSpPr>
        <p:spPr>
          <a:xfrm>
            <a:off x="2895600" y="3184525"/>
            <a:ext cx="2628900" cy="1038225"/>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51AC10CF-9219-07B3-EA04-5510C25C5E23}"/>
              </a:ext>
            </a:extLst>
          </p:cNvPr>
          <p:cNvSpPr/>
          <p:nvPr/>
        </p:nvSpPr>
        <p:spPr>
          <a:xfrm>
            <a:off x="5844921" y="3108324"/>
            <a:ext cx="3451479" cy="1196975"/>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a:extLst>
              <a:ext uri="{FF2B5EF4-FFF2-40B4-BE49-F238E27FC236}">
                <a16:creationId xmlns:a16="http://schemas.microsoft.com/office/drawing/2014/main" id="{F98FDA38-FA54-FCDA-D9BD-AF9F57220744}"/>
              </a:ext>
            </a:extLst>
          </p:cNvPr>
          <p:cNvCxnSpPr>
            <a:cxnSpLocks/>
          </p:cNvCxnSpPr>
          <p:nvPr/>
        </p:nvCxnSpPr>
        <p:spPr>
          <a:xfrm>
            <a:off x="5429250" y="4000500"/>
            <a:ext cx="495300" cy="0"/>
          </a:xfrm>
          <a:prstGeom prst="straightConnector1">
            <a:avLst/>
          </a:prstGeom>
          <a:ln w="381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01736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5982D4-CC4F-615F-7DA4-998C221E2BF7}"/>
              </a:ext>
            </a:extLst>
          </p:cNvPr>
          <p:cNvSpPr>
            <a:spLocks noGrp="1"/>
          </p:cNvSpPr>
          <p:nvPr>
            <p:ph type="title"/>
          </p:nvPr>
        </p:nvSpPr>
        <p:spPr/>
        <p:txBody>
          <a:bodyPr/>
          <a:lstStyle/>
          <a:p>
            <a:r>
              <a:rPr lang="en-US" dirty="0"/>
              <a:t>Pure Loan Banking</a:t>
            </a:r>
          </a:p>
        </p:txBody>
      </p:sp>
      <p:pic>
        <p:nvPicPr>
          <p:cNvPr id="10" name="Content Placeholder 9">
            <a:extLst>
              <a:ext uri="{FF2B5EF4-FFF2-40B4-BE49-F238E27FC236}">
                <a16:creationId xmlns:a16="http://schemas.microsoft.com/office/drawing/2014/main" id="{0BA366D6-4F67-B385-255A-7069FC4CD282}"/>
              </a:ext>
            </a:extLst>
          </p:cNvPr>
          <p:cNvPicPr>
            <a:picLocks noGrp="1" noChangeAspect="1"/>
          </p:cNvPicPr>
          <p:nvPr>
            <p:ph idx="1"/>
          </p:nvPr>
        </p:nvPicPr>
        <p:blipFill>
          <a:blip r:embed="rId3"/>
          <a:stretch>
            <a:fillRect/>
          </a:stretch>
        </p:blipFill>
        <p:spPr>
          <a:xfrm>
            <a:off x="3681271" y="2152892"/>
            <a:ext cx="4829457" cy="4000258"/>
          </a:xfrm>
          <a:prstGeom prst="rect">
            <a:avLst/>
          </a:prstGeom>
          <a:ln>
            <a:noFill/>
          </a:ln>
          <a:effectLst>
            <a:outerShdw blurRad="292100" dist="139700" dir="2700000" algn="tl" rotWithShape="0">
              <a:srgbClr val="333333">
                <a:alpha val="65000"/>
              </a:srgbClr>
            </a:outerShdw>
          </a:effectLst>
        </p:spPr>
      </p:pic>
      <p:sp>
        <p:nvSpPr>
          <p:cNvPr id="5" name="Footer Placeholder 4">
            <a:extLst>
              <a:ext uri="{FF2B5EF4-FFF2-40B4-BE49-F238E27FC236}">
                <a16:creationId xmlns:a16="http://schemas.microsoft.com/office/drawing/2014/main" id="{5DD4BE17-4F95-FAA9-DAB5-CBAA97CDAE82}"/>
              </a:ext>
            </a:extLst>
          </p:cNvPr>
          <p:cNvSpPr>
            <a:spLocks noGrp="1"/>
          </p:cNvSpPr>
          <p:nvPr>
            <p:ph type="ftr" sz="quarter" idx="11"/>
          </p:nvPr>
        </p:nvSpPr>
        <p:spPr/>
        <p:txBody>
          <a:bodyPr/>
          <a:lstStyle/>
          <a:p>
            <a:r>
              <a:rPr lang="en-US"/>
              <a:t>Banking</a:t>
            </a:r>
            <a:endParaRPr lang="en-US" dirty="0"/>
          </a:p>
        </p:txBody>
      </p:sp>
      <p:sp>
        <p:nvSpPr>
          <p:cNvPr id="6" name="Slide Number Placeholder 5">
            <a:extLst>
              <a:ext uri="{FF2B5EF4-FFF2-40B4-BE49-F238E27FC236}">
                <a16:creationId xmlns:a16="http://schemas.microsoft.com/office/drawing/2014/main" id="{096E2652-35A3-0338-891C-99E8ED8D5ABB}"/>
              </a:ext>
            </a:extLst>
          </p:cNvPr>
          <p:cNvSpPr>
            <a:spLocks noGrp="1"/>
          </p:cNvSpPr>
          <p:nvPr>
            <p:ph type="sldNum" sz="quarter" idx="12"/>
          </p:nvPr>
        </p:nvSpPr>
        <p:spPr/>
        <p:txBody>
          <a:bodyPr/>
          <a:lstStyle/>
          <a:p>
            <a:fld id="{A65A5C87-DF58-40C8-B092-1DE63DB4547E}" type="slidenum">
              <a:rPr lang="en-US" smtClean="0"/>
              <a:t>12</a:t>
            </a:fld>
            <a:endParaRPr lang="en-US" dirty="0"/>
          </a:p>
        </p:txBody>
      </p:sp>
    </p:spTree>
    <p:extLst>
      <p:ext uri="{BB962C8B-B14F-4D97-AF65-F5344CB8AC3E}">
        <p14:creationId xmlns:p14="http://schemas.microsoft.com/office/powerpoint/2010/main" val="41346117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9A2250-EC7E-1588-906E-C9DC2DBBDC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83A214-6BAB-81A3-4932-A085E0247838}"/>
              </a:ext>
            </a:extLst>
          </p:cNvPr>
          <p:cNvSpPr>
            <a:spLocks noGrp="1"/>
          </p:cNvSpPr>
          <p:nvPr>
            <p:ph type="title"/>
          </p:nvPr>
        </p:nvSpPr>
        <p:spPr/>
        <p:txBody>
          <a:bodyPr/>
          <a:lstStyle/>
          <a:p>
            <a:r>
              <a:rPr lang="en-US" dirty="0"/>
              <a:t>Pure Loan Banking</a:t>
            </a:r>
          </a:p>
        </p:txBody>
      </p:sp>
      <p:sp>
        <p:nvSpPr>
          <p:cNvPr id="5" name="Footer Placeholder 4">
            <a:extLst>
              <a:ext uri="{FF2B5EF4-FFF2-40B4-BE49-F238E27FC236}">
                <a16:creationId xmlns:a16="http://schemas.microsoft.com/office/drawing/2014/main" id="{54B6125C-732F-B664-4719-70D12C1E2C94}"/>
              </a:ext>
            </a:extLst>
          </p:cNvPr>
          <p:cNvSpPr>
            <a:spLocks noGrp="1"/>
          </p:cNvSpPr>
          <p:nvPr>
            <p:ph type="ftr" sz="quarter" idx="11"/>
          </p:nvPr>
        </p:nvSpPr>
        <p:spPr/>
        <p:txBody>
          <a:bodyPr/>
          <a:lstStyle/>
          <a:p>
            <a:r>
              <a:rPr lang="en-US"/>
              <a:t>Banking</a:t>
            </a:r>
            <a:endParaRPr lang="en-US" dirty="0"/>
          </a:p>
        </p:txBody>
      </p:sp>
      <p:sp>
        <p:nvSpPr>
          <p:cNvPr id="6" name="Slide Number Placeholder 5">
            <a:extLst>
              <a:ext uri="{FF2B5EF4-FFF2-40B4-BE49-F238E27FC236}">
                <a16:creationId xmlns:a16="http://schemas.microsoft.com/office/drawing/2014/main" id="{50841CB3-6427-CEBD-FD7F-406F62ECEDE4}"/>
              </a:ext>
            </a:extLst>
          </p:cNvPr>
          <p:cNvSpPr>
            <a:spLocks noGrp="1"/>
          </p:cNvSpPr>
          <p:nvPr>
            <p:ph type="sldNum" sz="quarter" idx="12"/>
          </p:nvPr>
        </p:nvSpPr>
        <p:spPr/>
        <p:txBody>
          <a:bodyPr/>
          <a:lstStyle/>
          <a:p>
            <a:fld id="{A65A5C87-DF58-40C8-B092-1DE63DB4547E}" type="slidenum">
              <a:rPr lang="en-US" smtClean="0"/>
              <a:t>13</a:t>
            </a:fld>
            <a:endParaRPr lang="en-US" dirty="0"/>
          </a:p>
        </p:txBody>
      </p:sp>
      <p:sp>
        <p:nvSpPr>
          <p:cNvPr id="7" name="Content Placeholder 6">
            <a:extLst>
              <a:ext uri="{FF2B5EF4-FFF2-40B4-BE49-F238E27FC236}">
                <a16:creationId xmlns:a16="http://schemas.microsoft.com/office/drawing/2014/main" id="{D1165C9D-EC6A-8850-D235-8369C6133C42}"/>
              </a:ext>
            </a:extLst>
          </p:cNvPr>
          <p:cNvSpPr>
            <a:spLocks noGrp="1"/>
          </p:cNvSpPr>
          <p:nvPr>
            <p:ph idx="1"/>
          </p:nvPr>
        </p:nvSpPr>
        <p:spPr/>
        <p:txBody>
          <a:bodyPr>
            <a:normAutofit/>
          </a:bodyPr>
          <a:lstStyle/>
          <a:p>
            <a:r>
              <a:rPr lang="en-US" dirty="0"/>
              <a:t>No expansion of the money supply: owners invest and creditors lend money to the bank and then that money is lent to borrowers. </a:t>
            </a:r>
          </a:p>
          <a:p>
            <a:r>
              <a:rPr lang="en-US" dirty="0"/>
              <a:t>The bank earns money by borrowing at lower rates than it lends. Ex: offers CDs at 10% and lends at 15%.</a:t>
            </a:r>
          </a:p>
          <a:p>
            <a:r>
              <a:rPr lang="en-US" dirty="0"/>
              <a:t>“If its administrative expenses of operation are, say, 2%, it is able to make a 3% profit on the entire transaction.”</a:t>
            </a:r>
          </a:p>
        </p:txBody>
      </p:sp>
    </p:spTree>
    <p:extLst>
      <p:ext uri="{BB962C8B-B14F-4D97-AF65-F5344CB8AC3E}">
        <p14:creationId xmlns:p14="http://schemas.microsoft.com/office/powerpoint/2010/main" val="22397899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5A0A3B-0068-FBC7-F846-C6AEAD28B4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89E2F2-735F-3CB4-DD14-595FBF3D988D}"/>
              </a:ext>
            </a:extLst>
          </p:cNvPr>
          <p:cNvSpPr>
            <a:spLocks noGrp="1"/>
          </p:cNvSpPr>
          <p:nvPr>
            <p:ph type="title"/>
          </p:nvPr>
        </p:nvSpPr>
        <p:spPr/>
        <p:txBody>
          <a:bodyPr/>
          <a:lstStyle/>
          <a:p>
            <a:r>
              <a:rPr lang="en-US" dirty="0"/>
              <a:t>Pure Loan Banking</a:t>
            </a:r>
          </a:p>
        </p:txBody>
      </p:sp>
      <p:sp>
        <p:nvSpPr>
          <p:cNvPr id="5" name="Footer Placeholder 4">
            <a:extLst>
              <a:ext uri="{FF2B5EF4-FFF2-40B4-BE49-F238E27FC236}">
                <a16:creationId xmlns:a16="http://schemas.microsoft.com/office/drawing/2014/main" id="{7248B482-62B0-43DF-E849-63051E66272E}"/>
              </a:ext>
            </a:extLst>
          </p:cNvPr>
          <p:cNvSpPr>
            <a:spLocks noGrp="1"/>
          </p:cNvSpPr>
          <p:nvPr>
            <p:ph type="ftr" sz="quarter" idx="11"/>
          </p:nvPr>
        </p:nvSpPr>
        <p:spPr/>
        <p:txBody>
          <a:bodyPr/>
          <a:lstStyle/>
          <a:p>
            <a:r>
              <a:rPr lang="en-US"/>
              <a:t>Banking</a:t>
            </a:r>
            <a:endParaRPr lang="en-US" dirty="0"/>
          </a:p>
        </p:txBody>
      </p:sp>
      <p:sp>
        <p:nvSpPr>
          <p:cNvPr id="6" name="Slide Number Placeholder 5">
            <a:extLst>
              <a:ext uri="{FF2B5EF4-FFF2-40B4-BE49-F238E27FC236}">
                <a16:creationId xmlns:a16="http://schemas.microsoft.com/office/drawing/2014/main" id="{441A6734-B49D-6989-BC7F-F1E72619A812}"/>
              </a:ext>
            </a:extLst>
          </p:cNvPr>
          <p:cNvSpPr>
            <a:spLocks noGrp="1"/>
          </p:cNvSpPr>
          <p:nvPr>
            <p:ph type="sldNum" sz="quarter" idx="12"/>
          </p:nvPr>
        </p:nvSpPr>
        <p:spPr/>
        <p:txBody>
          <a:bodyPr/>
          <a:lstStyle/>
          <a:p>
            <a:fld id="{A65A5C87-DF58-40C8-B092-1DE63DB4547E}" type="slidenum">
              <a:rPr lang="en-US" smtClean="0"/>
              <a:t>14</a:t>
            </a:fld>
            <a:endParaRPr lang="en-US" dirty="0"/>
          </a:p>
        </p:txBody>
      </p:sp>
      <p:graphicFrame>
        <p:nvGraphicFramePr>
          <p:cNvPr id="8" name="Content Placeholder 7">
            <a:extLst>
              <a:ext uri="{FF2B5EF4-FFF2-40B4-BE49-F238E27FC236}">
                <a16:creationId xmlns:a16="http://schemas.microsoft.com/office/drawing/2014/main" id="{066B3506-0C7C-8B0F-6868-CF6315058763}"/>
              </a:ext>
            </a:extLst>
          </p:cNvPr>
          <p:cNvGraphicFramePr>
            <a:graphicFrameLocks noGrp="1"/>
          </p:cNvGraphicFramePr>
          <p:nvPr>
            <p:ph idx="1"/>
            <p:extLst>
              <p:ext uri="{D42A27DB-BD31-4B8C-83A1-F6EECF244321}">
                <p14:modId xmlns:p14="http://schemas.microsoft.com/office/powerpoint/2010/main" val="3007799560"/>
              </p:ext>
            </p:extLst>
          </p:nvPr>
        </p:nvGraphicFramePr>
        <p:xfrm>
          <a:off x="1116013" y="2478088"/>
          <a:ext cx="10167936" cy="1468120"/>
        </p:xfrm>
        <a:graphic>
          <a:graphicData uri="http://schemas.openxmlformats.org/drawingml/2006/table">
            <a:tbl>
              <a:tblPr firstRow="1" bandRow="1">
                <a:tableStyleId>{5C22544A-7EE6-4342-B048-85BDC9FD1C3A}</a:tableStyleId>
              </a:tblPr>
              <a:tblGrid>
                <a:gridCol w="2541984">
                  <a:extLst>
                    <a:ext uri="{9D8B030D-6E8A-4147-A177-3AD203B41FA5}">
                      <a16:colId xmlns:a16="http://schemas.microsoft.com/office/drawing/2014/main" val="413061938"/>
                    </a:ext>
                  </a:extLst>
                </a:gridCol>
                <a:gridCol w="2541984">
                  <a:extLst>
                    <a:ext uri="{9D8B030D-6E8A-4147-A177-3AD203B41FA5}">
                      <a16:colId xmlns:a16="http://schemas.microsoft.com/office/drawing/2014/main" val="3380055751"/>
                    </a:ext>
                  </a:extLst>
                </a:gridCol>
                <a:gridCol w="2541984">
                  <a:extLst>
                    <a:ext uri="{9D8B030D-6E8A-4147-A177-3AD203B41FA5}">
                      <a16:colId xmlns:a16="http://schemas.microsoft.com/office/drawing/2014/main" val="545511532"/>
                    </a:ext>
                  </a:extLst>
                </a:gridCol>
                <a:gridCol w="2541984">
                  <a:extLst>
                    <a:ext uri="{9D8B030D-6E8A-4147-A177-3AD203B41FA5}">
                      <a16:colId xmlns:a16="http://schemas.microsoft.com/office/drawing/2014/main" val="1505789542"/>
                    </a:ext>
                  </a:extLst>
                </a:gridCol>
              </a:tblGrid>
              <a:tr h="370840">
                <a:tc gridSpan="2">
                  <a:txBody>
                    <a:bodyPr/>
                    <a:lstStyle/>
                    <a:p>
                      <a:pPr algn="ctr"/>
                      <a:r>
                        <a:rPr lang="en-US" dirty="0"/>
                        <a:t>Assets</a:t>
                      </a:r>
                    </a:p>
                  </a:txBody>
                  <a:tcPr/>
                </a:tc>
                <a:tc hMerge="1">
                  <a:txBody>
                    <a:bodyPr/>
                    <a:lstStyle/>
                    <a:p>
                      <a:endParaRPr lang="en-US"/>
                    </a:p>
                  </a:txBody>
                  <a:tcPr/>
                </a:tc>
                <a:tc gridSpan="2">
                  <a:txBody>
                    <a:bodyPr/>
                    <a:lstStyle/>
                    <a:p>
                      <a:pPr algn="ctr"/>
                      <a:r>
                        <a:rPr lang="en-US" dirty="0"/>
                        <a:t>Liabilities</a:t>
                      </a:r>
                    </a:p>
                  </a:txBody>
                  <a:tcPr/>
                </a:tc>
                <a:tc hMerge="1">
                  <a:txBody>
                    <a:bodyPr/>
                    <a:lstStyle/>
                    <a:p>
                      <a:endParaRPr lang="en-US"/>
                    </a:p>
                  </a:txBody>
                  <a:tcPr/>
                </a:tc>
                <a:extLst>
                  <a:ext uri="{0D108BD9-81ED-4DB2-BD59-A6C34878D82A}">
                    <a16:rowId xmlns:a16="http://schemas.microsoft.com/office/drawing/2014/main" val="3282123075"/>
                  </a:ext>
                </a:extLst>
              </a:tr>
              <a:tr h="123613">
                <a:tc>
                  <a:txBody>
                    <a:bodyPr/>
                    <a:lstStyle/>
                    <a:p>
                      <a:r>
                        <a:rPr lang="en-US" dirty="0"/>
                        <a:t>1 year loan</a:t>
                      </a:r>
                    </a:p>
                  </a:txBody>
                  <a:tcPr/>
                </a:tc>
                <a:tc>
                  <a:txBody>
                    <a:bodyPr/>
                    <a:lstStyle/>
                    <a:p>
                      <a:r>
                        <a:rPr lang="en-US" dirty="0"/>
                        <a:t>$10,000</a:t>
                      </a:r>
                    </a:p>
                  </a:txBody>
                  <a:tcPr/>
                </a:tc>
                <a:tc>
                  <a:txBody>
                    <a:bodyPr/>
                    <a:lstStyle/>
                    <a:p>
                      <a:r>
                        <a:rPr lang="en-US" dirty="0"/>
                        <a:t>1 year CD</a:t>
                      </a:r>
                    </a:p>
                  </a:txBody>
                  <a:tcPr/>
                </a:tc>
                <a:tc>
                  <a:txBody>
                    <a:bodyPr/>
                    <a:lstStyle/>
                    <a:p>
                      <a:r>
                        <a:rPr lang="en-US" dirty="0"/>
                        <a:t>$10,000</a:t>
                      </a:r>
                    </a:p>
                  </a:txBody>
                  <a:tcPr/>
                </a:tc>
                <a:extLst>
                  <a:ext uri="{0D108BD9-81ED-4DB2-BD59-A6C34878D82A}">
                    <a16:rowId xmlns:a16="http://schemas.microsoft.com/office/drawing/2014/main" val="2188046960"/>
                  </a:ext>
                </a:extLst>
              </a:tr>
              <a:tr h="242147">
                <a:tc>
                  <a:txBody>
                    <a:bodyPr/>
                    <a:lstStyle/>
                    <a:p>
                      <a:r>
                        <a:rPr lang="en-US" dirty="0"/>
                        <a:t>3 year loan</a:t>
                      </a:r>
                    </a:p>
                  </a:txBody>
                  <a:tcPr/>
                </a:tc>
                <a:tc>
                  <a:txBody>
                    <a:bodyPr/>
                    <a:lstStyle/>
                    <a:p>
                      <a:r>
                        <a:rPr lang="en-US" dirty="0"/>
                        <a:t>$20,000</a:t>
                      </a:r>
                    </a:p>
                  </a:txBody>
                  <a:tcPr/>
                </a:tc>
                <a:tc>
                  <a:txBody>
                    <a:bodyPr/>
                    <a:lstStyle/>
                    <a:p>
                      <a:r>
                        <a:rPr lang="en-US" dirty="0"/>
                        <a:t>3 year CD</a:t>
                      </a:r>
                    </a:p>
                  </a:txBody>
                  <a:tcPr/>
                </a:tc>
                <a:tc>
                  <a:txBody>
                    <a:bodyPr/>
                    <a:lstStyle/>
                    <a:p>
                      <a:r>
                        <a:rPr lang="en-US" dirty="0"/>
                        <a:t>$20,000</a:t>
                      </a:r>
                    </a:p>
                  </a:txBody>
                  <a:tcPr/>
                </a:tc>
                <a:extLst>
                  <a:ext uri="{0D108BD9-81ED-4DB2-BD59-A6C34878D82A}">
                    <a16:rowId xmlns:a16="http://schemas.microsoft.com/office/drawing/2014/main" val="3646185826"/>
                  </a:ext>
                </a:extLst>
              </a:tr>
              <a:tr h="123613">
                <a:tc>
                  <a:txBody>
                    <a:bodyPr/>
                    <a:lstStyle/>
                    <a:p>
                      <a:r>
                        <a:rPr lang="en-US" dirty="0"/>
                        <a:t>5 year loan</a:t>
                      </a:r>
                    </a:p>
                  </a:txBody>
                  <a:tcPr/>
                </a:tc>
                <a:tc>
                  <a:txBody>
                    <a:bodyPr/>
                    <a:lstStyle/>
                    <a:p>
                      <a:r>
                        <a:rPr lang="en-US" dirty="0"/>
                        <a:t>$40,000</a:t>
                      </a:r>
                    </a:p>
                  </a:txBody>
                  <a:tcPr/>
                </a:tc>
                <a:tc>
                  <a:txBody>
                    <a:bodyPr/>
                    <a:lstStyle/>
                    <a:p>
                      <a:r>
                        <a:rPr lang="en-US" dirty="0"/>
                        <a:t>5 year CD</a:t>
                      </a:r>
                    </a:p>
                  </a:txBody>
                  <a:tcPr/>
                </a:tc>
                <a:tc>
                  <a:txBody>
                    <a:bodyPr/>
                    <a:lstStyle/>
                    <a:p>
                      <a:r>
                        <a:rPr lang="en-US" dirty="0"/>
                        <a:t>$40,000</a:t>
                      </a:r>
                    </a:p>
                  </a:txBody>
                  <a:tcPr/>
                </a:tc>
                <a:extLst>
                  <a:ext uri="{0D108BD9-81ED-4DB2-BD59-A6C34878D82A}">
                    <a16:rowId xmlns:a16="http://schemas.microsoft.com/office/drawing/2014/main" val="202784739"/>
                  </a:ext>
                </a:extLst>
              </a:tr>
            </a:tbl>
          </a:graphicData>
        </a:graphic>
      </p:graphicFrame>
      <p:sp>
        <p:nvSpPr>
          <p:cNvPr id="9" name="TextBox 8">
            <a:extLst>
              <a:ext uri="{FF2B5EF4-FFF2-40B4-BE49-F238E27FC236}">
                <a16:creationId xmlns:a16="http://schemas.microsoft.com/office/drawing/2014/main" id="{6320DD6D-AF3C-C7C3-FB92-4A1F90F301CF}"/>
              </a:ext>
            </a:extLst>
          </p:cNvPr>
          <p:cNvSpPr txBox="1"/>
          <p:nvPr/>
        </p:nvSpPr>
        <p:spPr>
          <a:xfrm>
            <a:off x="4284153" y="4372914"/>
            <a:ext cx="3818574" cy="646331"/>
          </a:xfrm>
          <a:prstGeom prst="rect">
            <a:avLst/>
          </a:prstGeom>
          <a:noFill/>
        </p:spPr>
        <p:txBody>
          <a:bodyPr wrap="square" rtlCol="0">
            <a:spAutoFit/>
          </a:bodyPr>
          <a:lstStyle/>
          <a:p>
            <a:r>
              <a:rPr lang="en-US" dirty="0"/>
              <a:t>No maturity mismatching required.</a:t>
            </a:r>
          </a:p>
          <a:p>
            <a:endParaRPr lang="en-US" dirty="0"/>
          </a:p>
        </p:txBody>
      </p:sp>
    </p:spTree>
    <p:extLst>
      <p:ext uri="{BB962C8B-B14F-4D97-AF65-F5344CB8AC3E}">
        <p14:creationId xmlns:p14="http://schemas.microsoft.com/office/powerpoint/2010/main" val="39518926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3C6FEA-52E9-B016-2490-B29E00FAF861}"/>
              </a:ext>
            </a:extLst>
          </p:cNvPr>
          <p:cNvSpPr>
            <a:spLocks noGrp="1"/>
          </p:cNvSpPr>
          <p:nvPr>
            <p:ph type="title"/>
          </p:nvPr>
        </p:nvSpPr>
        <p:spPr/>
        <p:txBody>
          <a:bodyPr/>
          <a:lstStyle/>
          <a:p>
            <a:r>
              <a:rPr lang="en-US" dirty="0"/>
              <a:t>Fractional Reserve Banking</a:t>
            </a:r>
          </a:p>
        </p:txBody>
      </p:sp>
      <p:sp>
        <p:nvSpPr>
          <p:cNvPr id="3" name="Content Placeholder 2">
            <a:extLst>
              <a:ext uri="{FF2B5EF4-FFF2-40B4-BE49-F238E27FC236}">
                <a16:creationId xmlns:a16="http://schemas.microsoft.com/office/drawing/2014/main" id="{F305DEC9-203C-B4BF-0ED8-B494311C5512}"/>
              </a:ext>
            </a:extLst>
          </p:cNvPr>
          <p:cNvSpPr>
            <a:spLocks noGrp="1"/>
          </p:cNvSpPr>
          <p:nvPr>
            <p:ph idx="1"/>
          </p:nvPr>
        </p:nvSpPr>
        <p:spPr/>
        <p:txBody>
          <a:bodyPr>
            <a:normAutofit/>
          </a:bodyPr>
          <a:lstStyle/>
          <a:p>
            <a:r>
              <a:rPr lang="en-US" dirty="0"/>
              <a:t>“The irresistible temptation now emerges for the goldsmith or other deposit banker to commit fraud and inflation: to engage, in short, in fractional reserve banking, where total cash reserves are lower, by some fraction, than the warehouse receipts outstanding.” (</a:t>
            </a:r>
            <a:r>
              <a:rPr lang="en-US" dirty="0" err="1"/>
              <a:t>MoB</a:t>
            </a:r>
            <a:r>
              <a:rPr lang="en-US" dirty="0"/>
              <a:t>, p. 96)</a:t>
            </a:r>
          </a:p>
          <a:p>
            <a:r>
              <a:rPr lang="en-US" dirty="0"/>
              <a:t>New subtype of money: the unbacked money substitute, i.e., </a:t>
            </a:r>
            <a:r>
              <a:rPr lang="en-US" dirty="0">
                <a:latin typeface="Chiller" panose="04020404031007020602" pitchFamily="82" charset="0"/>
              </a:rPr>
              <a:t>FIDUCIARY MEDIA</a:t>
            </a:r>
            <a:r>
              <a:rPr lang="en-US" dirty="0"/>
              <a:t>.</a:t>
            </a:r>
          </a:p>
        </p:txBody>
      </p:sp>
      <p:sp>
        <p:nvSpPr>
          <p:cNvPr id="5" name="Footer Placeholder 4">
            <a:extLst>
              <a:ext uri="{FF2B5EF4-FFF2-40B4-BE49-F238E27FC236}">
                <a16:creationId xmlns:a16="http://schemas.microsoft.com/office/drawing/2014/main" id="{C79E713A-45EA-94FF-E560-FF64DFA4A0AF}"/>
              </a:ext>
            </a:extLst>
          </p:cNvPr>
          <p:cNvSpPr>
            <a:spLocks noGrp="1"/>
          </p:cNvSpPr>
          <p:nvPr>
            <p:ph type="ftr" sz="quarter" idx="11"/>
          </p:nvPr>
        </p:nvSpPr>
        <p:spPr/>
        <p:txBody>
          <a:bodyPr/>
          <a:lstStyle/>
          <a:p>
            <a:r>
              <a:rPr lang="en-US"/>
              <a:t>Banking</a:t>
            </a:r>
            <a:endParaRPr lang="en-US" dirty="0"/>
          </a:p>
        </p:txBody>
      </p:sp>
      <p:sp>
        <p:nvSpPr>
          <p:cNvPr id="6" name="Slide Number Placeholder 5">
            <a:extLst>
              <a:ext uri="{FF2B5EF4-FFF2-40B4-BE49-F238E27FC236}">
                <a16:creationId xmlns:a16="http://schemas.microsoft.com/office/drawing/2014/main" id="{AD70AF2E-A3B7-0244-C8D9-32C310C9C047}"/>
              </a:ext>
            </a:extLst>
          </p:cNvPr>
          <p:cNvSpPr>
            <a:spLocks noGrp="1"/>
          </p:cNvSpPr>
          <p:nvPr>
            <p:ph type="sldNum" sz="quarter" idx="12"/>
          </p:nvPr>
        </p:nvSpPr>
        <p:spPr/>
        <p:txBody>
          <a:bodyPr/>
          <a:lstStyle/>
          <a:p>
            <a:fld id="{A65A5C87-DF58-40C8-B092-1DE63DB4547E}" type="slidenum">
              <a:rPr lang="en-US" smtClean="0"/>
              <a:t>15</a:t>
            </a:fld>
            <a:endParaRPr lang="en-US" dirty="0"/>
          </a:p>
        </p:txBody>
      </p:sp>
    </p:spTree>
    <p:extLst>
      <p:ext uri="{BB962C8B-B14F-4D97-AF65-F5344CB8AC3E}">
        <p14:creationId xmlns:p14="http://schemas.microsoft.com/office/powerpoint/2010/main" val="4630451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F2F628-9435-D6B1-4E10-AFA6A855C902}"/>
              </a:ext>
            </a:extLst>
          </p:cNvPr>
          <p:cNvSpPr>
            <a:spLocks noGrp="1"/>
          </p:cNvSpPr>
          <p:nvPr>
            <p:ph type="title"/>
          </p:nvPr>
        </p:nvSpPr>
        <p:spPr/>
        <p:txBody>
          <a:bodyPr/>
          <a:lstStyle/>
          <a:p>
            <a:r>
              <a:rPr lang="en-US" dirty="0"/>
              <a:t>Fractional Reserve Banking</a:t>
            </a:r>
          </a:p>
        </p:txBody>
      </p:sp>
      <p:pic>
        <p:nvPicPr>
          <p:cNvPr id="8" name="Content Placeholder 7">
            <a:extLst>
              <a:ext uri="{FF2B5EF4-FFF2-40B4-BE49-F238E27FC236}">
                <a16:creationId xmlns:a16="http://schemas.microsoft.com/office/drawing/2014/main" id="{F563EE3F-FCC8-40B7-E93D-29E7F772197C}"/>
              </a:ext>
            </a:extLst>
          </p:cNvPr>
          <p:cNvPicPr>
            <a:picLocks noGrp="1" noChangeAspect="1"/>
          </p:cNvPicPr>
          <p:nvPr>
            <p:ph idx="1"/>
          </p:nvPr>
        </p:nvPicPr>
        <p:blipFill>
          <a:blip r:embed="rId3"/>
          <a:stretch>
            <a:fillRect/>
          </a:stretch>
        </p:blipFill>
        <p:spPr>
          <a:xfrm>
            <a:off x="380580" y="2392363"/>
            <a:ext cx="6083386" cy="2962688"/>
          </a:xfrm>
          <a:prstGeom prst="rect">
            <a:avLst/>
          </a:prstGeom>
        </p:spPr>
      </p:pic>
      <p:sp>
        <p:nvSpPr>
          <p:cNvPr id="5" name="Footer Placeholder 4">
            <a:extLst>
              <a:ext uri="{FF2B5EF4-FFF2-40B4-BE49-F238E27FC236}">
                <a16:creationId xmlns:a16="http://schemas.microsoft.com/office/drawing/2014/main" id="{9D800C4F-AAAA-BB78-4115-0BDD06F2D1DA}"/>
              </a:ext>
            </a:extLst>
          </p:cNvPr>
          <p:cNvSpPr>
            <a:spLocks noGrp="1"/>
          </p:cNvSpPr>
          <p:nvPr>
            <p:ph type="ftr" sz="quarter" idx="11"/>
          </p:nvPr>
        </p:nvSpPr>
        <p:spPr/>
        <p:txBody>
          <a:bodyPr/>
          <a:lstStyle/>
          <a:p>
            <a:r>
              <a:rPr lang="en-US"/>
              <a:t>Banking</a:t>
            </a:r>
            <a:endParaRPr lang="en-US" dirty="0"/>
          </a:p>
        </p:txBody>
      </p:sp>
      <p:sp>
        <p:nvSpPr>
          <p:cNvPr id="6" name="Slide Number Placeholder 5">
            <a:extLst>
              <a:ext uri="{FF2B5EF4-FFF2-40B4-BE49-F238E27FC236}">
                <a16:creationId xmlns:a16="http://schemas.microsoft.com/office/drawing/2014/main" id="{D6D0B056-7C56-EE2E-EEF9-B0F2AADD6167}"/>
              </a:ext>
            </a:extLst>
          </p:cNvPr>
          <p:cNvSpPr>
            <a:spLocks noGrp="1"/>
          </p:cNvSpPr>
          <p:nvPr>
            <p:ph type="sldNum" sz="quarter" idx="12"/>
          </p:nvPr>
        </p:nvSpPr>
        <p:spPr/>
        <p:txBody>
          <a:bodyPr/>
          <a:lstStyle/>
          <a:p>
            <a:fld id="{A65A5C87-DF58-40C8-B092-1DE63DB4547E}" type="slidenum">
              <a:rPr lang="en-US" smtClean="0"/>
              <a:t>16</a:t>
            </a:fld>
            <a:endParaRPr lang="en-US" dirty="0"/>
          </a:p>
        </p:txBody>
      </p:sp>
      <p:sp>
        <p:nvSpPr>
          <p:cNvPr id="9" name="Rectangle 8">
            <a:extLst>
              <a:ext uri="{FF2B5EF4-FFF2-40B4-BE49-F238E27FC236}">
                <a16:creationId xmlns:a16="http://schemas.microsoft.com/office/drawing/2014/main" id="{D96CD5B8-CB1C-3456-DE31-432302446F50}"/>
              </a:ext>
            </a:extLst>
          </p:cNvPr>
          <p:cNvSpPr/>
          <p:nvPr/>
        </p:nvSpPr>
        <p:spPr>
          <a:xfrm>
            <a:off x="791538" y="3428377"/>
            <a:ext cx="2199312" cy="281150"/>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598CCD73-A63E-02E4-8B6B-367921B46BA3}"/>
              </a:ext>
            </a:extLst>
          </p:cNvPr>
          <p:cNvSpPr/>
          <p:nvPr/>
        </p:nvSpPr>
        <p:spPr>
          <a:xfrm>
            <a:off x="3422273" y="3428377"/>
            <a:ext cx="2673727" cy="534020"/>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Arrow Connector 11">
            <a:extLst>
              <a:ext uri="{FF2B5EF4-FFF2-40B4-BE49-F238E27FC236}">
                <a16:creationId xmlns:a16="http://schemas.microsoft.com/office/drawing/2014/main" id="{789120A0-F08F-652C-4ACC-239FD71903C6}"/>
              </a:ext>
            </a:extLst>
          </p:cNvPr>
          <p:cNvCxnSpPr>
            <a:cxnSpLocks/>
          </p:cNvCxnSpPr>
          <p:nvPr/>
        </p:nvCxnSpPr>
        <p:spPr>
          <a:xfrm>
            <a:off x="2990850" y="3629025"/>
            <a:ext cx="341757" cy="0"/>
          </a:xfrm>
          <a:prstGeom prst="straightConnector1">
            <a:avLst/>
          </a:prstGeom>
          <a:ln w="381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5E6A9C37-2732-FCBF-2B07-D5BA778F4EBB}"/>
              </a:ext>
            </a:extLst>
          </p:cNvPr>
          <p:cNvPicPr>
            <a:picLocks noChangeAspect="1"/>
          </p:cNvPicPr>
          <p:nvPr/>
        </p:nvPicPr>
        <p:blipFill>
          <a:blip r:embed="rId4"/>
          <a:stretch>
            <a:fillRect/>
          </a:stretch>
        </p:blipFill>
        <p:spPr>
          <a:xfrm>
            <a:off x="6343650" y="2738530"/>
            <a:ext cx="5335771" cy="2518095"/>
          </a:xfrm>
          <a:prstGeom prst="rect">
            <a:avLst/>
          </a:prstGeom>
        </p:spPr>
      </p:pic>
      <p:sp>
        <p:nvSpPr>
          <p:cNvPr id="21" name="Arrow: Curved Down 20">
            <a:extLst>
              <a:ext uri="{FF2B5EF4-FFF2-40B4-BE49-F238E27FC236}">
                <a16:creationId xmlns:a16="http://schemas.microsoft.com/office/drawing/2014/main" id="{616B6A77-7B8F-EE10-7BF6-0540CD18EDC1}"/>
              </a:ext>
            </a:extLst>
          </p:cNvPr>
          <p:cNvSpPr/>
          <p:nvPr/>
        </p:nvSpPr>
        <p:spPr>
          <a:xfrm rot="565037">
            <a:off x="2701730" y="2398543"/>
            <a:ext cx="6825543" cy="1587728"/>
          </a:xfrm>
          <a:prstGeom prst="curved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Arrow: Curved Up 21">
            <a:extLst>
              <a:ext uri="{FF2B5EF4-FFF2-40B4-BE49-F238E27FC236}">
                <a16:creationId xmlns:a16="http://schemas.microsoft.com/office/drawing/2014/main" id="{B5E5BE4C-BE74-1532-5DF6-2558028EF22F}"/>
              </a:ext>
            </a:extLst>
          </p:cNvPr>
          <p:cNvSpPr/>
          <p:nvPr/>
        </p:nvSpPr>
        <p:spPr>
          <a:xfrm rot="1150095">
            <a:off x="5237750" y="4517651"/>
            <a:ext cx="3784745" cy="1360957"/>
          </a:xfrm>
          <a:prstGeom prst="curved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007092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21" grpId="0" animBg="1"/>
      <p:bldP spid="2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5F75B3-E89F-4360-062B-7B680BD92DA5}"/>
              </a:ext>
            </a:extLst>
          </p:cNvPr>
          <p:cNvSpPr>
            <a:spLocks noGrp="1"/>
          </p:cNvSpPr>
          <p:nvPr>
            <p:ph type="title"/>
          </p:nvPr>
        </p:nvSpPr>
        <p:spPr/>
        <p:txBody>
          <a:bodyPr/>
          <a:lstStyle/>
          <a:p>
            <a:r>
              <a:rPr lang="en-US" dirty="0"/>
              <a:t>Fractional Reserve Banking</a:t>
            </a:r>
          </a:p>
        </p:txBody>
      </p:sp>
      <p:sp>
        <p:nvSpPr>
          <p:cNvPr id="3" name="Content Placeholder 2">
            <a:extLst>
              <a:ext uri="{FF2B5EF4-FFF2-40B4-BE49-F238E27FC236}">
                <a16:creationId xmlns:a16="http://schemas.microsoft.com/office/drawing/2014/main" id="{9D3A3312-5F69-2281-1B4C-888C2E9B3FD9}"/>
              </a:ext>
            </a:extLst>
          </p:cNvPr>
          <p:cNvSpPr>
            <a:spLocks noGrp="1"/>
          </p:cNvSpPr>
          <p:nvPr>
            <p:ph idx="1"/>
          </p:nvPr>
        </p:nvSpPr>
        <p:spPr/>
        <p:txBody>
          <a:bodyPr>
            <a:normAutofit fontScale="92500"/>
          </a:bodyPr>
          <a:lstStyle/>
          <a:p>
            <a:r>
              <a:rPr lang="en-US" dirty="0"/>
              <a:t>“In short, the deposit banker has suddenly become a loan banker; the difference is that he is not taking his own savings or borrowing in order to lend to consumers or investors. Instead he is taking someone else’s money and lending it out at the same time that the depositor thinks his money is still available for him to redeem. Or rather, and even worse, the banker issues fake warehouse receipts and lends them out as if they were real warehouse receipts represented by cash.” (</a:t>
            </a:r>
            <a:r>
              <a:rPr lang="en-US" dirty="0" err="1"/>
              <a:t>MoB</a:t>
            </a:r>
            <a:r>
              <a:rPr lang="en-US" dirty="0"/>
              <a:t>, p. 96)</a:t>
            </a:r>
          </a:p>
        </p:txBody>
      </p:sp>
      <p:sp>
        <p:nvSpPr>
          <p:cNvPr id="5" name="Footer Placeholder 4">
            <a:extLst>
              <a:ext uri="{FF2B5EF4-FFF2-40B4-BE49-F238E27FC236}">
                <a16:creationId xmlns:a16="http://schemas.microsoft.com/office/drawing/2014/main" id="{332E9F02-A4A1-EA98-0A9D-B0945A710538}"/>
              </a:ext>
            </a:extLst>
          </p:cNvPr>
          <p:cNvSpPr>
            <a:spLocks noGrp="1"/>
          </p:cNvSpPr>
          <p:nvPr>
            <p:ph type="ftr" sz="quarter" idx="11"/>
          </p:nvPr>
        </p:nvSpPr>
        <p:spPr/>
        <p:txBody>
          <a:bodyPr/>
          <a:lstStyle/>
          <a:p>
            <a:r>
              <a:rPr lang="en-US"/>
              <a:t>Banking</a:t>
            </a:r>
            <a:endParaRPr lang="en-US" dirty="0"/>
          </a:p>
        </p:txBody>
      </p:sp>
      <p:sp>
        <p:nvSpPr>
          <p:cNvPr id="6" name="Slide Number Placeholder 5">
            <a:extLst>
              <a:ext uri="{FF2B5EF4-FFF2-40B4-BE49-F238E27FC236}">
                <a16:creationId xmlns:a16="http://schemas.microsoft.com/office/drawing/2014/main" id="{CAD95824-A2B6-D414-A626-84D52685D1D0}"/>
              </a:ext>
            </a:extLst>
          </p:cNvPr>
          <p:cNvSpPr>
            <a:spLocks noGrp="1"/>
          </p:cNvSpPr>
          <p:nvPr>
            <p:ph type="sldNum" sz="quarter" idx="12"/>
          </p:nvPr>
        </p:nvSpPr>
        <p:spPr/>
        <p:txBody>
          <a:bodyPr/>
          <a:lstStyle/>
          <a:p>
            <a:fld id="{A65A5C87-DF58-40C8-B092-1DE63DB4547E}" type="slidenum">
              <a:rPr lang="en-US" smtClean="0"/>
              <a:t>17</a:t>
            </a:fld>
            <a:endParaRPr lang="en-US" dirty="0"/>
          </a:p>
        </p:txBody>
      </p:sp>
    </p:spTree>
    <p:extLst>
      <p:ext uri="{BB962C8B-B14F-4D97-AF65-F5344CB8AC3E}">
        <p14:creationId xmlns:p14="http://schemas.microsoft.com/office/powerpoint/2010/main" val="42433147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72B8B5-3B74-400C-BCAA-D59527F34894}"/>
              </a:ext>
            </a:extLst>
          </p:cNvPr>
          <p:cNvSpPr>
            <a:spLocks noGrp="1"/>
          </p:cNvSpPr>
          <p:nvPr>
            <p:ph type="title"/>
          </p:nvPr>
        </p:nvSpPr>
        <p:spPr/>
        <p:txBody>
          <a:bodyPr/>
          <a:lstStyle/>
          <a:p>
            <a:r>
              <a:rPr lang="en-US" dirty="0"/>
              <a:t>Reserve Ratios and Money Multipliers</a:t>
            </a:r>
          </a:p>
        </p:txBody>
      </p:sp>
      <p:sp>
        <p:nvSpPr>
          <p:cNvPr id="3" name="Content Placeholder 2">
            <a:extLst>
              <a:ext uri="{FF2B5EF4-FFF2-40B4-BE49-F238E27FC236}">
                <a16:creationId xmlns:a16="http://schemas.microsoft.com/office/drawing/2014/main" id="{BFC662C8-75AF-4C77-A4B0-B4065FB12865}"/>
              </a:ext>
            </a:extLst>
          </p:cNvPr>
          <p:cNvSpPr>
            <a:spLocks noGrp="1"/>
          </p:cNvSpPr>
          <p:nvPr>
            <p:ph idx="1"/>
          </p:nvPr>
        </p:nvSpPr>
        <p:spPr/>
        <p:txBody>
          <a:bodyPr/>
          <a:lstStyle/>
          <a:p>
            <a:r>
              <a:rPr lang="en-US" dirty="0"/>
              <a:t>Fractional reserve banking leads to an increase in the supply of money.</a:t>
            </a:r>
          </a:p>
        </p:txBody>
      </p:sp>
      <p:graphicFrame>
        <p:nvGraphicFramePr>
          <p:cNvPr id="4" name="Table 4">
            <a:extLst>
              <a:ext uri="{FF2B5EF4-FFF2-40B4-BE49-F238E27FC236}">
                <a16:creationId xmlns:a16="http://schemas.microsoft.com/office/drawing/2014/main" id="{30342A50-9CEB-4C71-9628-9099476C0DF0}"/>
              </a:ext>
            </a:extLst>
          </p:cNvPr>
          <p:cNvGraphicFramePr>
            <a:graphicFrameLocks noGrp="1"/>
          </p:cNvGraphicFramePr>
          <p:nvPr>
            <p:extLst>
              <p:ext uri="{D42A27DB-BD31-4B8C-83A1-F6EECF244321}">
                <p14:modId xmlns:p14="http://schemas.microsoft.com/office/powerpoint/2010/main" val="4038951327"/>
              </p:ext>
            </p:extLst>
          </p:nvPr>
        </p:nvGraphicFramePr>
        <p:xfrm>
          <a:off x="600249" y="3823408"/>
          <a:ext cx="3373462" cy="1483360"/>
        </p:xfrm>
        <a:graphic>
          <a:graphicData uri="http://schemas.openxmlformats.org/drawingml/2006/table">
            <a:tbl>
              <a:tblPr firstRow="1" bandRow="1">
                <a:tableStyleId>{5C22544A-7EE6-4342-B048-85BDC9FD1C3A}</a:tableStyleId>
              </a:tblPr>
              <a:tblGrid>
                <a:gridCol w="905565">
                  <a:extLst>
                    <a:ext uri="{9D8B030D-6E8A-4147-A177-3AD203B41FA5}">
                      <a16:colId xmlns:a16="http://schemas.microsoft.com/office/drawing/2014/main" val="326584461"/>
                    </a:ext>
                  </a:extLst>
                </a:gridCol>
                <a:gridCol w="795662">
                  <a:extLst>
                    <a:ext uri="{9D8B030D-6E8A-4147-A177-3AD203B41FA5}">
                      <a16:colId xmlns:a16="http://schemas.microsoft.com/office/drawing/2014/main" val="3567523276"/>
                    </a:ext>
                  </a:extLst>
                </a:gridCol>
                <a:gridCol w="754529">
                  <a:extLst>
                    <a:ext uri="{9D8B030D-6E8A-4147-A177-3AD203B41FA5}">
                      <a16:colId xmlns:a16="http://schemas.microsoft.com/office/drawing/2014/main" val="4023285176"/>
                    </a:ext>
                  </a:extLst>
                </a:gridCol>
                <a:gridCol w="917706">
                  <a:extLst>
                    <a:ext uri="{9D8B030D-6E8A-4147-A177-3AD203B41FA5}">
                      <a16:colId xmlns:a16="http://schemas.microsoft.com/office/drawing/2014/main" val="1187687682"/>
                    </a:ext>
                  </a:extLst>
                </a:gridCol>
              </a:tblGrid>
              <a:tr h="370840">
                <a:tc gridSpan="4">
                  <a:txBody>
                    <a:bodyPr/>
                    <a:lstStyle/>
                    <a:p>
                      <a:pPr algn="ctr"/>
                      <a:r>
                        <a:rPr lang="en-US" dirty="0"/>
                        <a:t>1</a:t>
                      </a:r>
                      <a:r>
                        <a:rPr lang="en-US" baseline="30000" dirty="0"/>
                        <a:t>st</a:t>
                      </a:r>
                      <a:r>
                        <a:rPr lang="en-US" dirty="0"/>
                        <a:t> Bank of Auburn</a:t>
                      </a:r>
                    </a:p>
                  </a:txBody>
                  <a:tcPr/>
                </a:tc>
                <a:tc hMerge="1">
                  <a:txBody>
                    <a:bodyPr/>
                    <a:lstStyle/>
                    <a:p>
                      <a:endParaRPr lang="en-US"/>
                    </a:p>
                  </a:txBody>
                  <a:tcPr/>
                </a:tc>
                <a:tc hMerge="1">
                  <a:txBody>
                    <a:bodyPr/>
                    <a:lstStyle/>
                    <a:p>
                      <a:pPr algn="ctr"/>
                      <a:endParaRPr lang="en-US" dirty="0"/>
                    </a:p>
                  </a:txBody>
                  <a:tcPr/>
                </a:tc>
                <a:tc hMerge="1">
                  <a:txBody>
                    <a:bodyPr/>
                    <a:lstStyle/>
                    <a:p>
                      <a:endParaRPr lang="en-US"/>
                    </a:p>
                  </a:txBody>
                  <a:tcPr/>
                </a:tc>
                <a:extLst>
                  <a:ext uri="{0D108BD9-81ED-4DB2-BD59-A6C34878D82A}">
                    <a16:rowId xmlns:a16="http://schemas.microsoft.com/office/drawing/2014/main" val="2193169216"/>
                  </a:ext>
                </a:extLst>
              </a:tr>
              <a:tr h="370840">
                <a:tc gridSpan="2">
                  <a:txBody>
                    <a:bodyPr/>
                    <a:lstStyle/>
                    <a:p>
                      <a:pPr algn="ctr"/>
                      <a:r>
                        <a:rPr lang="en-US" dirty="0"/>
                        <a:t>Assets</a:t>
                      </a:r>
                    </a:p>
                  </a:txBody>
                  <a:tcPr/>
                </a:tc>
                <a:tc hMerge="1">
                  <a:txBody>
                    <a:bodyPr/>
                    <a:lstStyle/>
                    <a:p>
                      <a:endParaRPr lang="en-US" dirty="0"/>
                    </a:p>
                  </a:txBody>
                  <a:tcPr/>
                </a:tc>
                <a:tc gridSpan="2">
                  <a:txBody>
                    <a:bodyPr/>
                    <a:lstStyle/>
                    <a:p>
                      <a:pPr algn="ctr"/>
                      <a:r>
                        <a:rPr lang="en-US" dirty="0"/>
                        <a:t>Liabilities</a:t>
                      </a:r>
                    </a:p>
                  </a:txBody>
                  <a:tcPr/>
                </a:tc>
                <a:tc hMerge="1">
                  <a:txBody>
                    <a:bodyPr/>
                    <a:lstStyle/>
                    <a:p>
                      <a:endParaRPr lang="en-US" dirty="0"/>
                    </a:p>
                  </a:txBody>
                  <a:tcPr/>
                </a:tc>
                <a:extLst>
                  <a:ext uri="{0D108BD9-81ED-4DB2-BD59-A6C34878D82A}">
                    <a16:rowId xmlns:a16="http://schemas.microsoft.com/office/drawing/2014/main" val="2056763824"/>
                  </a:ext>
                </a:extLst>
              </a:tr>
              <a:tr h="370840">
                <a:tc>
                  <a:txBody>
                    <a:bodyPr/>
                    <a:lstStyle/>
                    <a:p>
                      <a:r>
                        <a:rPr lang="en-US" dirty="0"/>
                        <a:t>Res.</a:t>
                      </a:r>
                    </a:p>
                  </a:txBody>
                  <a:tcPr/>
                </a:tc>
                <a:tc>
                  <a:txBody>
                    <a:bodyPr/>
                    <a:lstStyle/>
                    <a:p>
                      <a:pPr algn="r"/>
                      <a:r>
                        <a:rPr lang="en-US" dirty="0"/>
                        <a:t>$100</a:t>
                      </a:r>
                    </a:p>
                  </a:txBody>
                  <a:tcPr/>
                </a:tc>
                <a:tc>
                  <a:txBody>
                    <a:bodyPr/>
                    <a:lstStyle/>
                    <a:p>
                      <a:r>
                        <a:rPr lang="en-US" dirty="0"/>
                        <a:t>Dep.</a:t>
                      </a:r>
                    </a:p>
                  </a:txBody>
                  <a:tcPr/>
                </a:tc>
                <a:tc>
                  <a:txBody>
                    <a:bodyPr/>
                    <a:lstStyle/>
                    <a:p>
                      <a:pPr algn="r"/>
                      <a:r>
                        <a:rPr lang="en-US" dirty="0"/>
                        <a:t>$1000</a:t>
                      </a:r>
                    </a:p>
                  </a:txBody>
                  <a:tcPr/>
                </a:tc>
                <a:extLst>
                  <a:ext uri="{0D108BD9-81ED-4DB2-BD59-A6C34878D82A}">
                    <a16:rowId xmlns:a16="http://schemas.microsoft.com/office/drawing/2014/main" val="1553395434"/>
                  </a:ext>
                </a:extLst>
              </a:tr>
              <a:tr h="370840">
                <a:tc>
                  <a:txBody>
                    <a:bodyPr/>
                    <a:lstStyle/>
                    <a:p>
                      <a:r>
                        <a:rPr lang="en-US" dirty="0"/>
                        <a:t>Loan</a:t>
                      </a:r>
                    </a:p>
                  </a:txBody>
                  <a:tcPr/>
                </a:tc>
                <a:tc>
                  <a:txBody>
                    <a:bodyPr/>
                    <a:lstStyle/>
                    <a:p>
                      <a:pPr algn="r"/>
                      <a:r>
                        <a:rPr lang="en-US" dirty="0"/>
                        <a:t>$900</a:t>
                      </a:r>
                    </a:p>
                  </a:txBody>
                  <a:tcPr/>
                </a:tc>
                <a:tc>
                  <a:txBody>
                    <a:bodyPr/>
                    <a:lstStyle/>
                    <a:p>
                      <a:endParaRPr lang="en-US" dirty="0"/>
                    </a:p>
                  </a:txBody>
                  <a:tcPr/>
                </a:tc>
                <a:tc>
                  <a:txBody>
                    <a:bodyPr/>
                    <a:lstStyle/>
                    <a:p>
                      <a:pPr algn="r"/>
                      <a:endParaRPr lang="en-US" dirty="0"/>
                    </a:p>
                  </a:txBody>
                  <a:tcPr/>
                </a:tc>
                <a:extLst>
                  <a:ext uri="{0D108BD9-81ED-4DB2-BD59-A6C34878D82A}">
                    <a16:rowId xmlns:a16="http://schemas.microsoft.com/office/drawing/2014/main" val="3926755079"/>
                  </a:ext>
                </a:extLst>
              </a:tr>
            </a:tbl>
          </a:graphicData>
        </a:graphic>
      </p:graphicFrame>
      <p:graphicFrame>
        <p:nvGraphicFramePr>
          <p:cNvPr id="9" name="Table 12">
            <a:extLst>
              <a:ext uri="{FF2B5EF4-FFF2-40B4-BE49-F238E27FC236}">
                <a16:creationId xmlns:a16="http://schemas.microsoft.com/office/drawing/2014/main" id="{719F6643-503D-49FD-B066-8A859DFAA617}"/>
              </a:ext>
            </a:extLst>
          </p:cNvPr>
          <p:cNvGraphicFramePr>
            <a:graphicFrameLocks noGrp="1"/>
          </p:cNvGraphicFramePr>
          <p:nvPr>
            <p:extLst>
              <p:ext uri="{D42A27DB-BD31-4B8C-83A1-F6EECF244321}">
                <p14:modId xmlns:p14="http://schemas.microsoft.com/office/powerpoint/2010/main" val="1905925159"/>
              </p:ext>
            </p:extLst>
          </p:nvPr>
        </p:nvGraphicFramePr>
        <p:xfrm>
          <a:off x="562059" y="5941895"/>
          <a:ext cx="5176266" cy="741680"/>
        </p:xfrm>
        <a:graphic>
          <a:graphicData uri="http://schemas.openxmlformats.org/drawingml/2006/table">
            <a:tbl>
              <a:tblPr firstRow="1" bandRow="1">
                <a:tableStyleId>{5C22544A-7EE6-4342-B048-85BDC9FD1C3A}</a:tableStyleId>
              </a:tblPr>
              <a:tblGrid>
                <a:gridCol w="862711">
                  <a:extLst>
                    <a:ext uri="{9D8B030D-6E8A-4147-A177-3AD203B41FA5}">
                      <a16:colId xmlns:a16="http://schemas.microsoft.com/office/drawing/2014/main" val="1828695143"/>
                    </a:ext>
                  </a:extLst>
                </a:gridCol>
                <a:gridCol w="862711">
                  <a:extLst>
                    <a:ext uri="{9D8B030D-6E8A-4147-A177-3AD203B41FA5}">
                      <a16:colId xmlns:a16="http://schemas.microsoft.com/office/drawing/2014/main" val="104783628"/>
                    </a:ext>
                  </a:extLst>
                </a:gridCol>
                <a:gridCol w="862711">
                  <a:extLst>
                    <a:ext uri="{9D8B030D-6E8A-4147-A177-3AD203B41FA5}">
                      <a16:colId xmlns:a16="http://schemas.microsoft.com/office/drawing/2014/main" val="1379975057"/>
                    </a:ext>
                  </a:extLst>
                </a:gridCol>
                <a:gridCol w="862711">
                  <a:extLst>
                    <a:ext uri="{9D8B030D-6E8A-4147-A177-3AD203B41FA5}">
                      <a16:colId xmlns:a16="http://schemas.microsoft.com/office/drawing/2014/main" val="4033184186"/>
                    </a:ext>
                  </a:extLst>
                </a:gridCol>
                <a:gridCol w="619376">
                  <a:extLst>
                    <a:ext uri="{9D8B030D-6E8A-4147-A177-3AD203B41FA5}">
                      <a16:colId xmlns:a16="http://schemas.microsoft.com/office/drawing/2014/main" val="1201679754"/>
                    </a:ext>
                  </a:extLst>
                </a:gridCol>
                <a:gridCol w="1106046">
                  <a:extLst>
                    <a:ext uri="{9D8B030D-6E8A-4147-A177-3AD203B41FA5}">
                      <a16:colId xmlns:a16="http://schemas.microsoft.com/office/drawing/2014/main" val="3128525619"/>
                    </a:ext>
                  </a:extLst>
                </a:gridCol>
              </a:tblGrid>
              <a:tr h="370840">
                <a:tc>
                  <a:txBody>
                    <a:bodyPr/>
                    <a:lstStyle/>
                    <a:p>
                      <a:pPr algn="ctr"/>
                      <a:r>
                        <a:rPr lang="en-US" dirty="0"/>
                        <a:t>Step</a:t>
                      </a:r>
                    </a:p>
                  </a:txBody>
                  <a:tcPr/>
                </a:tc>
                <a:tc>
                  <a:txBody>
                    <a:bodyPr/>
                    <a:lstStyle/>
                    <a:p>
                      <a:pPr algn="ctr"/>
                      <a:r>
                        <a:rPr lang="en-US" dirty="0"/>
                        <a:t>1</a:t>
                      </a:r>
                    </a:p>
                  </a:txBody>
                  <a:tcPr/>
                </a:tc>
                <a:tc>
                  <a:txBody>
                    <a:bodyPr/>
                    <a:lstStyle/>
                    <a:p>
                      <a:pPr algn="ctr"/>
                      <a:r>
                        <a:rPr lang="en-US" dirty="0"/>
                        <a:t>2</a:t>
                      </a:r>
                    </a:p>
                  </a:txBody>
                  <a:tcPr/>
                </a:tc>
                <a:tc>
                  <a:txBody>
                    <a:bodyPr/>
                    <a:lstStyle/>
                    <a:p>
                      <a:pPr algn="ctr"/>
                      <a:r>
                        <a:rPr lang="en-US" dirty="0"/>
                        <a:t>3</a:t>
                      </a:r>
                    </a:p>
                  </a:txBody>
                  <a:tcPr/>
                </a:tc>
                <a:tc>
                  <a:txBody>
                    <a:bodyPr/>
                    <a:lstStyle/>
                    <a:p>
                      <a:pPr algn="ctr"/>
                      <a:r>
                        <a:rPr lang="en-US" dirty="0"/>
                        <a:t>…</a:t>
                      </a:r>
                    </a:p>
                  </a:txBody>
                  <a:tcPr/>
                </a:tc>
                <a:tc>
                  <a:txBody>
                    <a:bodyPr/>
                    <a:lstStyle/>
                    <a:p>
                      <a:pPr algn="ctr"/>
                      <a:r>
                        <a:rPr lang="en-US" sz="1800" b="0" i="0" kern="1200" dirty="0">
                          <a:solidFill>
                            <a:schemeClr val="lt1"/>
                          </a:solidFill>
                          <a:effectLst/>
                          <a:latin typeface="+mn-lt"/>
                          <a:ea typeface="+mn-ea"/>
                          <a:cs typeface="+mn-cs"/>
                        </a:rPr>
                        <a:t>∞</a:t>
                      </a:r>
                      <a:endParaRPr lang="en-US" dirty="0"/>
                    </a:p>
                  </a:txBody>
                  <a:tcPr/>
                </a:tc>
                <a:extLst>
                  <a:ext uri="{0D108BD9-81ED-4DB2-BD59-A6C34878D82A}">
                    <a16:rowId xmlns:a16="http://schemas.microsoft.com/office/drawing/2014/main" val="2813712491"/>
                  </a:ext>
                </a:extLst>
              </a:tr>
              <a:tr h="370840">
                <a:tc>
                  <a:txBody>
                    <a:bodyPr/>
                    <a:lstStyle/>
                    <a:p>
                      <a:pPr algn="ctr"/>
                      <a:r>
                        <a:rPr lang="en-US" dirty="0"/>
                        <a:t>MS</a:t>
                      </a:r>
                    </a:p>
                  </a:txBody>
                  <a:tcPr/>
                </a:tc>
                <a:tc>
                  <a:txBody>
                    <a:bodyPr/>
                    <a:lstStyle/>
                    <a:p>
                      <a:pPr algn="ctr"/>
                      <a:r>
                        <a:rPr lang="en-US" dirty="0"/>
                        <a:t>$1000</a:t>
                      </a:r>
                    </a:p>
                  </a:txBody>
                  <a:tcPr/>
                </a:tc>
                <a:tc>
                  <a:txBody>
                    <a:bodyPr/>
                    <a:lstStyle/>
                    <a:p>
                      <a:pPr algn="ctr"/>
                      <a:r>
                        <a:rPr lang="en-US" dirty="0"/>
                        <a:t>$1900</a:t>
                      </a:r>
                    </a:p>
                  </a:txBody>
                  <a:tcPr/>
                </a:tc>
                <a:tc>
                  <a:txBody>
                    <a:bodyPr/>
                    <a:lstStyle/>
                    <a:p>
                      <a:pPr algn="ctr"/>
                      <a:r>
                        <a:rPr lang="en-US" dirty="0"/>
                        <a:t>$2710</a:t>
                      </a:r>
                    </a:p>
                  </a:txBody>
                  <a:tcPr/>
                </a:tc>
                <a:tc>
                  <a:txBody>
                    <a:bodyPr/>
                    <a:lstStyle/>
                    <a:p>
                      <a:pPr algn="ctr"/>
                      <a:r>
                        <a:rPr lang="en-US" dirty="0"/>
                        <a:t>…</a:t>
                      </a:r>
                    </a:p>
                  </a:txBody>
                  <a:tcPr/>
                </a:tc>
                <a:tc>
                  <a:txBody>
                    <a:bodyPr/>
                    <a:lstStyle/>
                    <a:p>
                      <a:pPr algn="ctr"/>
                      <a:r>
                        <a:rPr lang="en-US" dirty="0"/>
                        <a:t>$10,000</a:t>
                      </a:r>
                    </a:p>
                  </a:txBody>
                  <a:tcPr/>
                </a:tc>
                <a:extLst>
                  <a:ext uri="{0D108BD9-81ED-4DB2-BD59-A6C34878D82A}">
                    <a16:rowId xmlns:a16="http://schemas.microsoft.com/office/drawing/2014/main" val="1493292108"/>
                  </a:ext>
                </a:extLst>
              </a:tr>
            </a:tbl>
          </a:graphicData>
        </a:graphic>
      </p:graphicFrame>
      <mc:AlternateContent xmlns:mc="http://schemas.openxmlformats.org/markup-compatibility/2006">
        <mc:Choice xmlns:a14="http://schemas.microsoft.com/office/drawing/2010/main" Requires="a14">
          <p:sp>
            <p:nvSpPr>
              <p:cNvPr id="10" name="TextBox 9">
                <a:extLst>
                  <a:ext uri="{FF2B5EF4-FFF2-40B4-BE49-F238E27FC236}">
                    <a16:creationId xmlns:a16="http://schemas.microsoft.com/office/drawing/2014/main" id="{DC858872-F10A-461B-9BF7-CD740A943DBA}"/>
                  </a:ext>
                </a:extLst>
              </p:cNvPr>
              <p:cNvSpPr txBox="1"/>
              <p:nvPr/>
            </p:nvSpPr>
            <p:spPr>
              <a:xfrm>
                <a:off x="6832134" y="6137532"/>
                <a:ext cx="3754638" cy="63478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𝑀𝑀</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𝑅𝑅</m:t>
                          </m:r>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0.1</m:t>
                          </m:r>
                        </m:den>
                      </m:f>
                      <m:r>
                        <a:rPr lang="en-US" b="0" i="1" smtClean="0">
                          <a:latin typeface="Cambria Math" panose="02040503050406030204" pitchFamily="18" charset="0"/>
                        </a:rPr>
                        <m:t>=10</m:t>
                      </m:r>
                    </m:oMath>
                  </m:oMathPara>
                </a14:m>
                <a:endParaRPr lang="en-US" dirty="0"/>
              </a:p>
            </p:txBody>
          </p:sp>
        </mc:Choice>
        <mc:Fallback>
          <p:sp>
            <p:nvSpPr>
              <p:cNvPr id="10" name="TextBox 9">
                <a:extLst>
                  <a:ext uri="{FF2B5EF4-FFF2-40B4-BE49-F238E27FC236}">
                    <a16:creationId xmlns:a16="http://schemas.microsoft.com/office/drawing/2014/main" id="{DC858872-F10A-461B-9BF7-CD740A943DBA}"/>
                  </a:ext>
                </a:extLst>
              </p:cNvPr>
              <p:cNvSpPr txBox="1">
                <a:spLocks noRot="1" noChangeAspect="1" noMove="1" noResize="1" noEditPoints="1" noAdjustHandles="1" noChangeArrowheads="1" noChangeShapeType="1" noTextEdit="1"/>
              </p:cNvSpPr>
              <p:nvPr/>
            </p:nvSpPr>
            <p:spPr>
              <a:xfrm>
                <a:off x="6832134" y="6137532"/>
                <a:ext cx="3754638" cy="634789"/>
              </a:xfrm>
              <a:prstGeom prst="rect">
                <a:avLst/>
              </a:prstGeom>
              <a:blipFill>
                <a:blip r:embed="rId3"/>
                <a:stretch>
                  <a:fillRect/>
                </a:stretch>
              </a:blipFill>
            </p:spPr>
            <p:txBody>
              <a:bodyPr/>
              <a:lstStyle/>
              <a:p>
                <a:r>
                  <a:rPr lang="en-US">
                    <a:noFill/>
                  </a:rPr>
                  <a:t> </a:t>
                </a:r>
              </a:p>
            </p:txBody>
          </p:sp>
        </mc:Fallback>
      </mc:AlternateContent>
      <p:sp>
        <p:nvSpPr>
          <p:cNvPr id="11" name="Rectangle 10">
            <a:extLst>
              <a:ext uri="{FF2B5EF4-FFF2-40B4-BE49-F238E27FC236}">
                <a16:creationId xmlns:a16="http://schemas.microsoft.com/office/drawing/2014/main" id="{EE869A58-0962-4343-894E-BC29D2CF2623}"/>
              </a:ext>
            </a:extLst>
          </p:cNvPr>
          <p:cNvSpPr/>
          <p:nvPr/>
        </p:nvSpPr>
        <p:spPr>
          <a:xfrm>
            <a:off x="4011900" y="5941895"/>
            <a:ext cx="1810139" cy="100899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EB17A26-DB76-4A86-9908-C2C400240611}"/>
              </a:ext>
            </a:extLst>
          </p:cNvPr>
          <p:cNvSpPr/>
          <p:nvPr/>
        </p:nvSpPr>
        <p:spPr>
          <a:xfrm>
            <a:off x="3150192" y="5941895"/>
            <a:ext cx="1810139" cy="100899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3730FDB-AA18-4E66-8A92-AEDF95463CF7}"/>
              </a:ext>
            </a:extLst>
          </p:cNvPr>
          <p:cNvSpPr/>
          <p:nvPr/>
        </p:nvSpPr>
        <p:spPr>
          <a:xfrm>
            <a:off x="2286980" y="5941894"/>
            <a:ext cx="1810139" cy="100899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5" name="Table 4">
            <a:extLst>
              <a:ext uri="{FF2B5EF4-FFF2-40B4-BE49-F238E27FC236}">
                <a16:creationId xmlns:a16="http://schemas.microsoft.com/office/drawing/2014/main" id="{710E3D21-3B90-812F-9CEE-0CB1725131AE}"/>
              </a:ext>
            </a:extLst>
          </p:cNvPr>
          <p:cNvGraphicFramePr>
            <a:graphicFrameLocks noGrp="1"/>
          </p:cNvGraphicFramePr>
          <p:nvPr>
            <p:extLst>
              <p:ext uri="{D42A27DB-BD31-4B8C-83A1-F6EECF244321}">
                <p14:modId xmlns:p14="http://schemas.microsoft.com/office/powerpoint/2010/main" val="3040125901"/>
              </p:ext>
            </p:extLst>
          </p:nvPr>
        </p:nvGraphicFramePr>
        <p:xfrm>
          <a:off x="4409269" y="3784230"/>
          <a:ext cx="3373462" cy="1483360"/>
        </p:xfrm>
        <a:graphic>
          <a:graphicData uri="http://schemas.openxmlformats.org/drawingml/2006/table">
            <a:tbl>
              <a:tblPr firstRow="1" bandRow="1">
                <a:tableStyleId>{5C22544A-7EE6-4342-B048-85BDC9FD1C3A}</a:tableStyleId>
              </a:tblPr>
              <a:tblGrid>
                <a:gridCol w="905565">
                  <a:extLst>
                    <a:ext uri="{9D8B030D-6E8A-4147-A177-3AD203B41FA5}">
                      <a16:colId xmlns:a16="http://schemas.microsoft.com/office/drawing/2014/main" val="326584461"/>
                    </a:ext>
                  </a:extLst>
                </a:gridCol>
                <a:gridCol w="795662">
                  <a:extLst>
                    <a:ext uri="{9D8B030D-6E8A-4147-A177-3AD203B41FA5}">
                      <a16:colId xmlns:a16="http://schemas.microsoft.com/office/drawing/2014/main" val="3567523276"/>
                    </a:ext>
                  </a:extLst>
                </a:gridCol>
                <a:gridCol w="754529">
                  <a:extLst>
                    <a:ext uri="{9D8B030D-6E8A-4147-A177-3AD203B41FA5}">
                      <a16:colId xmlns:a16="http://schemas.microsoft.com/office/drawing/2014/main" val="4023285176"/>
                    </a:ext>
                  </a:extLst>
                </a:gridCol>
                <a:gridCol w="917706">
                  <a:extLst>
                    <a:ext uri="{9D8B030D-6E8A-4147-A177-3AD203B41FA5}">
                      <a16:colId xmlns:a16="http://schemas.microsoft.com/office/drawing/2014/main" val="1187687682"/>
                    </a:ext>
                  </a:extLst>
                </a:gridCol>
              </a:tblGrid>
              <a:tr h="370840">
                <a:tc gridSpan="4">
                  <a:txBody>
                    <a:bodyPr/>
                    <a:lstStyle/>
                    <a:p>
                      <a:pPr algn="ctr"/>
                      <a:r>
                        <a:rPr lang="en-US" dirty="0"/>
                        <a:t>2</a:t>
                      </a:r>
                      <a:r>
                        <a:rPr lang="en-US" baseline="30000" dirty="0"/>
                        <a:t>nd</a:t>
                      </a:r>
                      <a:r>
                        <a:rPr lang="en-US" dirty="0"/>
                        <a:t> Bank of Auburn</a:t>
                      </a:r>
                    </a:p>
                  </a:txBody>
                  <a:tcPr/>
                </a:tc>
                <a:tc hMerge="1">
                  <a:txBody>
                    <a:bodyPr/>
                    <a:lstStyle/>
                    <a:p>
                      <a:endParaRPr lang="en-US"/>
                    </a:p>
                  </a:txBody>
                  <a:tcPr/>
                </a:tc>
                <a:tc hMerge="1">
                  <a:txBody>
                    <a:bodyPr/>
                    <a:lstStyle/>
                    <a:p>
                      <a:pPr algn="ctr"/>
                      <a:endParaRPr lang="en-US" dirty="0"/>
                    </a:p>
                  </a:txBody>
                  <a:tcPr/>
                </a:tc>
                <a:tc hMerge="1">
                  <a:txBody>
                    <a:bodyPr/>
                    <a:lstStyle/>
                    <a:p>
                      <a:endParaRPr lang="en-US"/>
                    </a:p>
                  </a:txBody>
                  <a:tcPr/>
                </a:tc>
                <a:extLst>
                  <a:ext uri="{0D108BD9-81ED-4DB2-BD59-A6C34878D82A}">
                    <a16:rowId xmlns:a16="http://schemas.microsoft.com/office/drawing/2014/main" val="2193169216"/>
                  </a:ext>
                </a:extLst>
              </a:tr>
              <a:tr h="370840">
                <a:tc gridSpan="2">
                  <a:txBody>
                    <a:bodyPr/>
                    <a:lstStyle/>
                    <a:p>
                      <a:pPr algn="ctr"/>
                      <a:r>
                        <a:rPr lang="en-US" dirty="0"/>
                        <a:t>Assets</a:t>
                      </a:r>
                    </a:p>
                  </a:txBody>
                  <a:tcPr/>
                </a:tc>
                <a:tc hMerge="1">
                  <a:txBody>
                    <a:bodyPr/>
                    <a:lstStyle/>
                    <a:p>
                      <a:endParaRPr lang="en-US" dirty="0"/>
                    </a:p>
                  </a:txBody>
                  <a:tcPr/>
                </a:tc>
                <a:tc gridSpan="2">
                  <a:txBody>
                    <a:bodyPr/>
                    <a:lstStyle/>
                    <a:p>
                      <a:pPr algn="ctr"/>
                      <a:r>
                        <a:rPr lang="en-US" dirty="0"/>
                        <a:t>Liabilities</a:t>
                      </a:r>
                    </a:p>
                  </a:txBody>
                  <a:tcPr/>
                </a:tc>
                <a:tc hMerge="1">
                  <a:txBody>
                    <a:bodyPr/>
                    <a:lstStyle/>
                    <a:p>
                      <a:endParaRPr lang="en-US" dirty="0"/>
                    </a:p>
                  </a:txBody>
                  <a:tcPr/>
                </a:tc>
                <a:extLst>
                  <a:ext uri="{0D108BD9-81ED-4DB2-BD59-A6C34878D82A}">
                    <a16:rowId xmlns:a16="http://schemas.microsoft.com/office/drawing/2014/main" val="2056763824"/>
                  </a:ext>
                </a:extLst>
              </a:tr>
              <a:tr h="370840">
                <a:tc>
                  <a:txBody>
                    <a:bodyPr/>
                    <a:lstStyle/>
                    <a:p>
                      <a:r>
                        <a:rPr lang="en-US" dirty="0"/>
                        <a:t>Res.</a:t>
                      </a:r>
                    </a:p>
                  </a:txBody>
                  <a:tcPr/>
                </a:tc>
                <a:tc>
                  <a:txBody>
                    <a:bodyPr/>
                    <a:lstStyle/>
                    <a:p>
                      <a:pPr algn="r"/>
                      <a:r>
                        <a:rPr lang="en-US" dirty="0"/>
                        <a:t>$90</a:t>
                      </a:r>
                    </a:p>
                  </a:txBody>
                  <a:tcPr/>
                </a:tc>
                <a:tc>
                  <a:txBody>
                    <a:bodyPr/>
                    <a:lstStyle/>
                    <a:p>
                      <a:r>
                        <a:rPr lang="en-US" dirty="0"/>
                        <a:t>Dep.</a:t>
                      </a:r>
                    </a:p>
                  </a:txBody>
                  <a:tcPr/>
                </a:tc>
                <a:tc>
                  <a:txBody>
                    <a:bodyPr/>
                    <a:lstStyle/>
                    <a:p>
                      <a:pPr algn="r"/>
                      <a:r>
                        <a:rPr lang="en-US" dirty="0"/>
                        <a:t>$900</a:t>
                      </a:r>
                    </a:p>
                  </a:txBody>
                  <a:tcPr/>
                </a:tc>
                <a:extLst>
                  <a:ext uri="{0D108BD9-81ED-4DB2-BD59-A6C34878D82A}">
                    <a16:rowId xmlns:a16="http://schemas.microsoft.com/office/drawing/2014/main" val="1553395434"/>
                  </a:ext>
                </a:extLst>
              </a:tr>
              <a:tr h="370840">
                <a:tc>
                  <a:txBody>
                    <a:bodyPr/>
                    <a:lstStyle/>
                    <a:p>
                      <a:r>
                        <a:rPr lang="en-US" dirty="0"/>
                        <a:t>Loan</a:t>
                      </a:r>
                    </a:p>
                  </a:txBody>
                  <a:tcPr/>
                </a:tc>
                <a:tc>
                  <a:txBody>
                    <a:bodyPr/>
                    <a:lstStyle/>
                    <a:p>
                      <a:pPr algn="r"/>
                      <a:r>
                        <a:rPr lang="en-US" dirty="0"/>
                        <a:t>$810</a:t>
                      </a:r>
                    </a:p>
                  </a:txBody>
                  <a:tcPr/>
                </a:tc>
                <a:tc>
                  <a:txBody>
                    <a:bodyPr/>
                    <a:lstStyle/>
                    <a:p>
                      <a:endParaRPr lang="en-US" dirty="0"/>
                    </a:p>
                  </a:txBody>
                  <a:tcPr/>
                </a:tc>
                <a:tc>
                  <a:txBody>
                    <a:bodyPr/>
                    <a:lstStyle/>
                    <a:p>
                      <a:pPr algn="r"/>
                      <a:endParaRPr lang="en-US" dirty="0"/>
                    </a:p>
                  </a:txBody>
                  <a:tcPr/>
                </a:tc>
                <a:extLst>
                  <a:ext uri="{0D108BD9-81ED-4DB2-BD59-A6C34878D82A}">
                    <a16:rowId xmlns:a16="http://schemas.microsoft.com/office/drawing/2014/main" val="3926755079"/>
                  </a:ext>
                </a:extLst>
              </a:tr>
            </a:tbl>
          </a:graphicData>
        </a:graphic>
      </p:graphicFrame>
      <p:graphicFrame>
        <p:nvGraphicFramePr>
          <p:cNvPr id="16" name="Table 4">
            <a:extLst>
              <a:ext uri="{FF2B5EF4-FFF2-40B4-BE49-F238E27FC236}">
                <a16:creationId xmlns:a16="http://schemas.microsoft.com/office/drawing/2014/main" id="{8146E6AD-7F55-7B0A-8DE6-2DA7D003503B}"/>
              </a:ext>
            </a:extLst>
          </p:cNvPr>
          <p:cNvGraphicFramePr>
            <a:graphicFrameLocks noGrp="1"/>
          </p:cNvGraphicFramePr>
          <p:nvPr>
            <p:extLst>
              <p:ext uri="{D42A27DB-BD31-4B8C-83A1-F6EECF244321}">
                <p14:modId xmlns:p14="http://schemas.microsoft.com/office/powerpoint/2010/main" val="3585343430"/>
              </p:ext>
            </p:extLst>
          </p:nvPr>
        </p:nvGraphicFramePr>
        <p:xfrm>
          <a:off x="8218289" y="3784230"/>
          <a:ext cx="3373462" cy="1483360"/>
        </p:xfrm>
        <a:graphic>
          <a:graphicData uri="http://schemas.openxmlformats.org/drawingml/2006/table">
            <a:tbl>
              <a:tblPr firstRow="1" bandRow="1">
                <a:tableStyleId>{5C22544A-7EE6-4342-B048-85BDC9FD1C3A}</a:tableStyleId>
              </a:tblPr>
              <a:tblGrid>
                <a:gridCol w="905565">
                  <a:extLst>
                    <a:ext uri="{9D8B030D-6E8A-4147-A177-3AD203B41FA5}">
                      <a16:colId xmlns:a16="http://schemas.microsoft.com/office/drawing/2014/main" val="326584461"/>
                    </a:ext>
                  </a:extLst>
                </a:gridCol>
                <a:gridCol w="795662">
                  <a:extLst>
                    <a:ext uri="{9D8B030D-6E8A-4147-A177-3AD203B41FA5}">
                      <a16:colId xmlns:a16="http://schemas.microsoft.com/office/drawing/2014/main" val="3567523276"/>
                    </a:ext>
                  </a:extLst>
                </a:gridCol>
                <a:gridCol w="754529">
                  <a:extLst>
                    <a:ext uri="{9D8B030D-6E8A-4147-A177-3AD203B41FA5}">
                      <a16:colId xmlns:a16="http://schemas.microsoft.com/office/drawing/2014/main" val="4023285176"/>
                    </a:ext>
                  </a:extLst>
                </a:gridCol>
                <a:gridCol w="917706">
                  <a:extLst>
                    <a:ext uri="{9D8B030D-6E8A-4147-A177-3AD203B41FA5}">
                      <a16:colId xmlns:a16="http://schemas.microsoft.com/office/drawing/2014/main" val="1187687682"/>
                    </a:ext>
                  </a:extLst>
                </a:gridCol>
              </a:tblGrid>
              <a:tr h="370840">
                <a:tc gridSpan="4">
                  <a:txBody>
                    <a:bodyPr/>
                    <a:lstStyle/>
                    <a:p>
                      <a:pPr algn="ctr"/>
                      <a:r>
                        <a:rPr lang="en-US" dirty="0"/>
                        <a:t>3</a:t>
                      </a:r>
                      <a:r>
                        <a:rPr lang="en-US" baseline="30000" dirty="0"/>
                        <a:t>rd</a:t>
                      </a:r>
                      <a:r>
                        <a:rPr lang="en-US" dirty="0"/>
                        <a:t> Bank of Auburn</a:t>
                      </a:r>
                    </a:p>
                  </a:txBody>
                  <a:tcPr/>
                </a:tc>
                <a:tc hMerge="1">
                  <a:txBody>
                    <a:bodyPr/>
                    <a:lstStyle/>
                    <a:p>
                      <a:endParaRPr lang="en-US"/>
                    </a:p>
                  </a:txBody>
                  <a:tcPr/>
                </a:tc>
                <a:tc hMerge="1">
                  <a:txBody>
                    <a:bodyPr/>
                    <a:lstStyle/>
                    <a:p>
                      <a:pPr algn="ctr"/>
                      <a:endParaRPr lang="en-US" dirty="0"/>
                    </a:p>
                  </a:txBody>
                  <a:tcPr/>
                </a:tc>
                <a:tc hMerge="1">
                  <a:txBody>
                    <a:bodyPr/>
                    <a:lstStyle/>
                    <a:p>
                      <a:endParaRPr lang="en-US"/>
                    </a:p>
                  </a:txBody>
                  <a:tcPr/>
                </a:tc>
                <a:extLst>
                  <a:ext uri="{0D108BD9-81ED-4DB2-BD59-A6C34878D82A}">
                    <a16:rowId xmlns:a16="http://schemas.microsoft.com/office/drawing/2014/main" val="2193169216"/>
                  </a:ext>
                </a:extLst>
              </a:tr>
              <a:tr h="370840">
                <a:tc gridSpan="2">
                  <a:txBody>
                    <a:bodyPr/>
                    <a:lstStyle/>
                    <a:p>
                      <a:pPr algn="ctr"/>
                      <a:r>
                        <a:rPr lang="en-US" dirty="0"/>
                        <a:t>Assets</a:t>
                      </a:r>
                    </a:p>
                  </a:txBody>
                  <a:tcPr/>
                </a:tc>
                <a:tc hMerge="1">
                  <a:txBody>
                    <a:bodyPr/>
                    <a:lstStyle/>
                    <a:p>
                      <a:endParaRPr lang="en-US" dirty="0"/>
                    </a:p>
                  </a:txBody>
                  <a:tcPr/>
                </a:tc>
                <a:tc gridSpan="2">
                  <a:txBody>
                    <a:bodyPr/>
                    <a:lstStyle/>
                    <a:p>
                      <a:pPr algn="ctr"/>
                      <a:r>
                        <a:rPr lang="en-US" dirty="0"/>
                        <a:t>Liabilities</a:t>
                      </a:r>
                    </a:p>
                  </a:txBody>
                  <a:tcPr/>
                </a:tc>
                <a:tc hMerge="1">
                  <a:txBody>
                    <a:bodyPr/>
                    <a:lstStyle/>
                    <a:p>
                      <a:endParaRPr lang="en-US" dirty="0"/>
                    </a:p>
                  </a:txBody>
                  <a:tcPr/>
                </a:tc>
                <a:extLst>
                  <a:ext uri="{0D108BD9-81ED-4DB2-BD59-A6C34878D82A}">
                    <a16:rowId xmlns:a16="http://schemas.microsoft.com/office/drawing/2014/main" val="2056763824"/>
                  </a:ext>
                </a:extLst>
              </a:tr>
              <a:tr h="370840">
                <a:tc>
                  <a:txBody>
                    <a:bodyPr/>
                    <a:lstStyle/>
                    <a:p>
                      <a:r>
                        <a:rPr lang="en-US" dirty="0"/>
                        <a:t>Res.</a:t>
                      </a:r>
                    </a:p>
                  </a:txBody>
                  <a:tcPr/>
                </a:tc>
                <a:tc>
                  <a:txBody>
                    <a:bodyPr/>
                    <a:lstStyle/>
                    <a:p>
                      <a:pPr algn="r"/>
                      <a:r>
                        <a:rPr lang="en-US" dirty="0"/>
                        <a:t>$81</a:t>
                      </a:r>
                    </a:p>
                  </a:txBody>
                  <a:tcPr/>
                </a:tc>
                <a:tc>
                  <a:txBody>
                    <a:bodyPr/>
                    <a:lstStyle/>
                    <a:p>
                      <a:r>
                        <a:rPr lang="en-US" dirty="0"/>
                        <a:t>Dep.</a:t>
                      </a:r>
                    </a:p>
                  </a:txBody>
                  <a:tcPr/>
                </a:tc>
                <a:tc>
                  <a:txBody>
                    <a:bodyPr/>
                    <a:lstStyle/>
                    <a:p>
                      <a:pPr algn="r"/>
                      <a:r>
                        <a:rPr lang="en-US" dirty="0"/>
                        <a:t>$810</a:t>
                      </a:r>
                    </a:p>
                  </a:txBody>
                  <a:tcPr/>
                </a:tc>
                <a:extLst>
                  <a:ext uri="{0D108BD9-81ED-4DB2-BD59-A6C34878D82A}">
                    <a16:rowId xmlns:a16="http://schemas.microsoft.com/office/drawing/2014/main" val="1553395434"/>
                  </a:ext>
                </a:extLst>
              </a:tr>
              <a:tr h="370840">
                <a:tc>
                  <a:txBody>
                    <a:bodyPr/>
                    <a:lstStyle/>
                    <a:p>
                      <a:r>
                        <a:rPr lang="en-US" dirty="0"/>
                        <a:t>Loan</a:t>
                      </a:r>
                    </a:p>
                  </a:txBody>
                  <a:tcPr/>
                </a:tc>
                <a:tc>
                  <a:txBody>
                    <a:bodyPr/>
                    <a:lstStyle/>
                    <a:p>
                      <a:pPr algn="r"/>
                      <a:r>
                        <a:rPr lang="en-US" dirty="0"/>
                        <a:t>$729</a:t>
                      </a:r>
                    </a:p>
                  </a:txBody>
                  <a:tcPr/>
                </a:tc>
                <a:tc>
                  <a:txBody>
                    <a:bodyPr/>
                    <a:lstStyle/>
                    <a:p>
                      <a:endParaRPr lang="en-US" dirty="0"/>
                    </a:p>
                  </a:txBody>
                  <a:tcPr/>
                </a:tc>
                <a:tc>
                  <a:txBody>
                    <a:bodyPr/>
                    <a:lstStyle/>
                    <a:p>
                      <a:pPr algn="r"/>
                      <a:endParaRPr lang="en-US" dirty="0"/>
                    </a:p>
                  </a:txBody>
                  <a:tcPr/>
                </a:tc>
                <a:extLst>
                  <a:ext uri="{0D108BD9-81ED-4DB2-BD59-A6C34878D82A}">
                    <a16:rowId xmlns:a16="http://schemas.microsoft.com/office/drawing/2014/main" val="3926755079"/>
                  </a:ext>
                </a:extLst>
              </a:tr>
            </a:tbl>
          </a:graphicData>
        </a:graphic>
      </p:graphicFrame>
      <p:sp>
        <p:nvSpPr>
          <p:cNvPr id="6" name="Arrow: Right 5">
            <a:extLst>
              <a:ext uri="{FF2B5EF4-FFF2-40B4-BE49-F238E27FC236}">
                <a16:creationId xmlns:a16="http://schemas.microsoft.com/office/drawing/2014/main" id="{0393D520-E189-431E-B160-0699B32CC708}"/>
              </a:ext>
            </a:extLst>
          </p:cNvPr>
          <p:cNvSpPr/>
          <p:nvPr/>
        </p:nvSpPr>
        <p:spPr>
          <a:xfrm rot="21261700">
            <a:off x="2279536" y="4799053"/>
            <a:ext cx="4736993" cy="3046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Right 7">
            <a:extLst>
              <a:ext uri="{FF2B5EF4-FFF2-40B4-BE49-F238E27FC236}">
                <a16:creationId xmlns:a16="http://schemas.microsoft.com/office/drawing/2014/main" id="{38185FF7-E982-4B37-AEE2-9C356E1D7612}"/>
              </a:ext>
            </a:extLst>
          </p:cNvPr>
          <p:cNvSpPr/>
          <p:nvPr/>
        </p:nvSpPr>
        <p:spPr>
          <a:xfrm rot="21255907">
            <a:off x="6097683" y="4760969"/>
            <a:ext cx="4718207" cy="27001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CC5D3310-865F-80A2-4996-AAFDE8084FE2}"/>
              </a:ext>
            </a:extLst>
          </p:cNvPr>
          <p:cNvPicPr>
            <a:picLocks noChangeAspect="1"/>
          </p:cNvPicPr>
          <p:nvPr/>
        </p:nvPicPr>
        <p:blipFill>
          <a:blip r:embed="rId4"/>
          <a:stretch>
            <a:fillRect/>
          </a:stretch>
        </p:blipFill>
        <p:spPr>
          <a:xfrm>
            <a:off x="5737182" y="5358155"/>
            <a:ext cx="1449880" cy="1449880"/>
          </a:xfrm>
          <a:prstGeom prst="rect">
            <a:avLst/>
          </a:prstGeom>
        </p:spPr>
      </p:pic>
      <p:sp>
        <p:nvSpPr>
          <p:cNvPr id="18" name="Footer Placeholder 17">
            <a:extLst>
              <a:ext uri="{FF2B5EF4-FFF2-40B4-BE49-F238E27FC236}">
                <a16:creationId xmlns:a16="http://schemas.microsoft.com/office/drawing/2014/main" id="{E5E9782F-F1DE-A076-1165-597D1341BCA2}"/>
              </a:ext>
            </a:extLst>
          </p:cNvPr>
          <p:cNvSpPr>
            <a:spLocks noGrp="1"/>
          </p:cNvSpPr>
          <p:nvPr>
            <p:ph type="ftr" sz="quarter" idx="11"/>
          </p:nvPr>
        </p:nvSpPr>
        <p:spPr/>
        <p:txBody>
          <a:bodyPr/>
          <a:lstStyle/>
          <a:p>
            <a:r>
              <a:rPr lang="en-US"/>
              <a:t>Banking</a:t>
            </a:r>
            <a:endParaRPr lang="en-US" dirty="0"/>
          </a:p>
        </p:txBody>
      </p:sp>
      <p:sp>
        <p:nvSpPr>
          <p:cNvPr id="19" name="Slide Number Placeholder 18">
            <a:extLst>
              <a:ext uri="{FF2B5EF4-FFF2-40B4-BE49-F238E27FC236}">
                <a16:creationId xmlns:a16="http://schemas.microsoft.com/office/drawing/2014/main" id="{A747FC0E-365D-9B9C-582A-CE39754DCB8A}"/>
              </a:ext>
            </a:extLst>
          </p:cNvPr>
          <p:cNvSpPr>
            <a:spLocks noGrp="1"/>
          </p:cNvSpPr>
          <p:nvPr>
            <p:ph type="sldNum" sz="quarter" idx="12"/>
          </p:nvPr>
        </p:nvSpPr>
        <p:spPr/>
        <p:txBody>
          <a:bodyPr/>
          <a:lstStyle/>
          <a:p>
            <a:fld id="{A65A5C87-DF58-40C8-B092-1DE63DB4547E}" type="slidenum">
              <a:rPr lang="en-US" smtClean="0"/>
              <a:t>18</a:t>
            </a:fld>
            <a:endParaRPr lang="en-US" dirty="0"/>
          </a:p>
        </p:txBody>
      </p:sp>
    </p:spTree>
    <p:extLst>
      <p:ext uri="{BB962C8B-B14F-4D97-AF65-F5344CB8AC3E}">
        <p14:creationId xmlns:p14="http://schemas.microsoft.com/office/powerpoint/2010/main" val="979020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xit" presetSubtype="4" fill="hold" grpId="0" nodeType="clickEffect">
                                  <p:stCondLst>
                                    <p:cond delay="0"/>
                                  </p:stCondLst>
                                  <p:childTnLst>
                                    <p:animEffect transition="out" filter="wipe(down)">
                                      <p:cBhvr>
                                        <p:cTn id="10" dur="500"/>
                                        <p:tgtEl>
                                          <p:spTgt spid="13"/>
                                        </p:tgtEl>
                                      </p:cBhvr>
                                    </p:animEffect>
                                    <p:set>
                                      <p:cBhvr>
                                        <p:cTn id="11" dur="1" fill="hold">
                                          <p:stCondLst>
                                            <p:cond delay="499"/>
                                          </p:stCondLst>
                                        </p:cTn>
                                        <p:tgtEl>
                                          <p:spTgt spid="13"/>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15"/>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ipe(down)">
                                      <p:cBhvr>
                                        <p:cTn id="20" dur="500"/>
                                        <p:tgtEl>
                                          <p:spTgt spid="6"/>
                                        </p:tgtEl>
                                      </p:cBhvr>
                                    </p:animEffect>
                                  </p:childTnLst>
                                </p:cTn>
                              </p:par>
                            </p:childTnLst>
                          </p:cTn>
                        </p:par>
                        <p:par>
                          <p:cTn id="21" fill="hold">
                            <p:stCondLst>
                              <p:cond delay="500"/>
                            </p:stCondLst>
                            <p:childTnLst>
                              <p:par>
                                <p:cTn id="22" presetID="22" presetClass="exit" presetSubtype="4" fill="hold" grpId="1" nodeType="afterEffect">
                                  <p:stCondLst>
                                    <p:cond delay="2500"/>
                                  </p:stCondLst>
                                  <p:childTnLst>
                                    <p:animEffect transition="out" filter="wipe(down)">
                                      <p:cBhvr>
                                        <p:cTn id="23" dur="500"/>
                                        <p:tgtEl>
                                          <p:spTgt spid="6"/>
                                        </p:tgtEl>
                                      </p:cBhvr>
                                    </p:animEffect>
                                    <p:set>
                                      <p:cBhvr>
                                        <p:cTn id="24" dur="1" fill="hold">
                                          <p:stCondLst>
                                            <p:cond delay="499"/>
                                          </p:stCondLst>
                                        </p:cTn>
                                        <p:tgtEl>
                                          <p:spTgt spid="6"/>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22" presetClass="exit" presetSubtype="4" fill="hold" grpId="0" nodeType="clickEffect">
                                  <p:stCondLst>
                                    <p:cond delay="0"/>
                                  </p:stCondLst>
                                  <p:childTnLst>
                                    <p:animEffect transition="out" filter="wipe(down)">
                                      <p:cBhvr>
                                        <p:cTn id="28" dur="500"/>
                                        <p:tgtEl>
                                          <p:spTgt spid="12"/>
                                        </p:tgtEl>
                                      </p:cBhvr>
                                    </p:animEffect>
                                    <p:set>
                                      <p:cBhvr>
                                        <p:cTn id="29" dur="1" fill="hold">
                                          <p:stCondLst>
                                            <p:cond delay="499"/>
                                          </p:stCondLst>
                                        </p:cTn>
                                        <p:tgtEl>
                                          <p:spTgt spid="12"/>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16"/>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wipe(left)">
                                      <p:cBhvr>
                                        <p:cTn id="38" dur="500"/>
                                        <p:tgtEl>
                                          <p:spTgt spid="8"/>
                                        </p:tgtEl>
                                      </p:cBhvr>
                                    </p:animEffect>
                                  </p:childTnLst>
                                </p:cTn>
                              </p:par>
                            </p:childTnLst>
                          </p:cTn>
                        </p:par>
                        <p:par>
                          <p:cTn id="39" fill="hold">
                            <p:stCondLst>
                              <p:cond delay="500"/>
                            </p:stCondLst>
                            <p:childTnLst>
                              <p:par>
                                <p:cTn id="40" presetID="22" presetClass="exit" presetSubtype="8" fill="hold" grpId="1" nodeType="afterEffect">
                                  <p:stCondLst>
                                    <p:cond delay="2500"/>
                                  </p:stCondLst>
                                  <p:childTnLst>
                                    <p:animEffect transition="out" filter="wipe(left)">
                                      <p:cBhvr>
                                        <p:cTn id="41" dur="500"/>
                                        <p:tgtEl>
                                          <p:spTgt spid="8"/>
                                        </p:tgtEl>
                                      </p:cBhvr>
                                    </p:animEffect>
                                    <p:set>
                                      <p:cBhvr>
                                        <p:cTn id="42" dur="1" fill="hold">
                                          <p:stCondLst>
                                            <p:cond delay="499"/>
                                          </p:stCondLst>
                                        </p:cTn>
                                        <p:tgtEl>
                                          <p:spTgt spid="8"/>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22" presetClass="exit" presetSubtype="4" fill="hold" grpId="0" nodeType="clickEffect">
                                  <p:stCondLst>
                                    <p:cond delay="0"/>
                                  </p:stCondLst>
                                  <p:childTnLst>
                                    <p:animEffect transition="out" filter="wipe(down)">
                                      <p:cBhvr>
                                        <p:cTn id="46" dur="500"/>
                                        <p:tgtEl>
                                          <p:spTgt spid="11"/>
                                        </p:tgtEl>
                                      </p:cBhvr>
                                    </p:animEffect>
                                    <p:set>
                                      <p:cBhvr>
                                        <p:cTn id="47" dur="1" fill="hold">
                                          <p:stCondLst>
                                            <p:cond delay="499"/>
                                          </p:stCondLst>
                                        </p:cTn>
                                        <p:tgtEl>
                                          <p:spTgt spid="11"/>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10"/>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17"/>
                                        </p:tgtEl>
                                        <p:attrNameLst>
                                          <p:attrName>style.visibility</p:attrName>
                                        </p:attrNameLst>
                                      </p:cBhvr>
                                      <p:to>
                                        <p:strVal val="visible"/>
                                      </p:to>
                                    </p:set>
                                    <p:animEffect transition="in" filter="fade">
                                      <p:cBhvr>
                                        <p:cTn id="56" dur="1000"/>
                                        <p:tgtEl>
                                          <p:spTgt spid="17"/>
                                        </p:tgtEl>
                                      </p:cBhvr>
                                    </p:animEffect>
                                    <p:anim calcmode="lin" valueType="num">
                                      <p:cBhvr>
                                        <p:cTn id="57" dur="1000" fill="hold"/>
                                        <p:tgtEl>
                                          <p:spTgt spid="17"/>
                                        </p:tgtEl>
                                        <p:attrNameLst>
                                          <p:attrName>ppt_x</p:attrName>
                                        </p:attrNameLst>
                                      </p:cBhvr>
                                      <p:tavLst>
                                        <p:tav tm="0">
                                          <p:val>
                                            <p:strVal val="#ppt_x"/>
                                          </p:val>
                                        </p:tav>
                                        <p:tav tm="100000">
                                          <p:val>
                                            <p:strVal val="#ppt_x"/>
                                          </p:val>
                                        </p:tav>
                                      </p:tavLst>
                                    </p:anim>
                                    <p:anim calcmode="lin" valueType="num">
                                      <p:cBhvr>
                                        <p:cTn id="58"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animBg="1"/>
      <p:bldP spid="12" grpId="0" animBg="1"/>
      <p:bldP spid="13" grpId="0" animBg="1"/>
      <p:bldP spid="6" grpId="0" animBg="1"/>
      <p:bldP spid="6" grpId="1" animBg="1"/>
      <p:bldP spid="8" grpId="0" animBg="1"/>
      <p:bldP spid="8"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96ED23C-F191-DCD1-E54E-03F845D0537F}"/>
              </a:ext>
            </a:extLst>
          </p:cNvPr>
          <p:cNvSpPr>
            <a:spLocks noGrp="1"/>
          </p:cNvSpPr>
          <p:nvPr>
            <p:ph type="ftr" sz="quarter" idx="11"/>
          </p:nvPr>
        </p:nvSpPr>
        <p:spPr/>
        <p:txBody>
          <a:bodyPr/>
          <a:lstStyle/>
          <a:p>
            <a:r>
              <a:rPr lang="en-US"/>
              <a:t>Banking</a:t>
            </a:r>
            <a:endParaRPr lang="en-US" dirty="0"/>
          </a:p>
        </p:txBody>
      </p:sp>
      <p:sp>
        <p:nvSpPr>
          <p:cNvPr id="6" name="Slide Number Placeholder 5">
            <a:extLst>
              <a:ext uri="{FF2B5EF4-FFF2-40B4-BE49-F238E27FC236}">
                <a16:creationId xmlns:a16="http://schemas.microsoft.com/office/drawing/2014/main" id="{2F221DB6-B0DE-19B2-5790-FCC85D616A96}"/>
              </a:ext>
            </a:extLst>
          </p:cNvPr>
          <p:cNvSpPr>
            <a:spLocks noGrp="1"/>
          </p:cNvSpPr>
          <p:nvPr>
            <p:ph type="sldNum" sz="quarter" idx="12"/>
          </p:nvPr>
        </p:nvSpPr>
        <p:spPr/>
        <p:txBody>
          <a:bodyPr/>
          <a:lstStyle/>
          <a:p>
            <a:fld id="{A65A5C87-DF58-40C8-B092-1DE63DB4547E}" type="slidenum">
              <a:rPr lang="en-US" smtClean="0"/>
              <a:t>19</a:t>
            </a:fld>
            <a:endParaRPr lang="en-US" dirty="0"/>
          </a:p>
        </p:txBody>
      </p:sp>
      <p:pic>
        <p:nvPicPr>
          <p:cNvPr id="9" name="Picture 8">
            <a:extLst>
              <a:ext uri="{FF2B5EF4-FFF2-40B4-BE49-F238E27FC236}">
                <a16:creationId xmlns:a16="http://schemas.microsoft.com/office/drawing/2014/main" id="{92F77CCA-0033-AB60-EDC0-700A0208D43C}"/>
              </a:ext>
            </a:extLst>
          </p:cNvPr>
          <p:cNvPicPr>
            <a:picLocks noChangeAspect="1"/>
          </p:cNvPicPr>
          <p:nvPr/>
        </p:nvPicPr>
        <p:blipFill>
          <a:blip r:embed="rId3"/>
          <a:stretch>
            <a:fillRect/>
          </a:stretch>
        </p:blipFill>
        <p:spPr>
          <a:xfrm>
            <a:off x="240779" y="1489017"/>
            <a:ext cx="5855221" cy="3879966"/>
          </a:xfrm>
          <a:prstGeom prst="rect">
            <a:avLst/>
          </a:prstGeom>
        </p:spPr>
      </p:pic>
      <p:pic>
        <p:nvPicPr>
          <p:cNvPr id="11" name="Picture 10">
            <a:extLst>
              <a:ext uri="{FF2B5EF4-FFF2-40B4-BE49-F238E27FC236}">
                <a16:creationId xmlns:a16="http://schemas.microsoft.com/office/drawing/2014/main" id="{9FBD8EDB-C5CD-455C-EB86-7D64D146110A}"/>
              </a:ext>
            </a:extLst>
          </p:cNvPr>
          <p:cNvPicPr>
            <a:picLocks noChangeAspect="1"/>
          </p:cNvPicPr>
          <p:nvPr/>
        </p:nvPicPr>
        <p:blipFill>
          <a:blip r:embed="rId4"/>
          <a:stretch>
            <a:fillRect/>
          </a:stretch>
        </p:blipFill>
        <p:spPr>
          <a:xfrm>
            <a:off x="6096000" y="1324951"/>
            <a:ext cx="5855221" cy="4208098"/>
          </a:xfrm>
          <a:prstGeom prst="rect">
            <a:avLst/>
          </a:prstGeom>
        </p:spPr>
      </p:pic>
      <p:sp>
        <p:nvSpPr>
          <p:cNvPr id="12" name="Rectangle 11">
            <a:extLst>
              <a:ext uri="{FF2B5EF4-FFF2-40B4-BE49-F238E27FC236}">
                <a16:creationId xmlns:a16="http://schemas.microsoft.com/office/drawing/2014/main" id="{8A862057-1CFE-EDE7-283D-EFC55133107A}"/>
              </a:ext>
            </a:extLst>
          </p:cNvPr>
          <p:cNvSpPr/>
          <p:nvPr/>
        </p:nvSpPr>
        <p:spPr>
          <a:xfrm>
            <a:off x="6400800" y="4140485"/>
            <a:ext cx="2527443" cy="75001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808D8E9-FDDA-2F41-77FF-AA043692F30E}"/>
              </a:ext>
            </a:extLst>
          </p:cNvPr>
          <p:cNvSpPr/>
          <p:nvPr/>
        </p:nvSpPr>
        <p:spPr>
          <a:xfrm>
            <a:off x="3095625" y="2283110"/>
            <a:ext cx="2781300" cy="75001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907C880-E031-31D8-F8A9-25E82A044844}"/>
              </a:ext>
            </a:extLst>
          </p:cNvPr>
          <p:cNvSpPr/>
          <p:nvPr/>
        </p:nvSpPr>
        <p:spPr>
          <a:xfrm>
            <a:off x="3095625" y="4239886"/>
            <a:ext cx="2781300" cy="75001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4D2E739E-585E-FD91-9C8F-4FADC47D0555}"/>
              </a:ext>
            </a:extLst>
          </p:cNvPr>
          <p:cNvSpPr/>
          <p:nvPr/>
        </p:nvSpPr>
        <p:spPr>
          <a:xfrm>
            <a:off x="561975" y="2283109"/>
            <a:ext cx="2466975" cy="83156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E41A415-E105-CCDA-8E81-1A2D1FEAB503}"/>
              </a:ext>
            </a:extLst>
          </p:cNvPr>
          <p:cNvSpPr/>
          <p:nvPr/>
        </p:nvSpPr>
        <p:spPr>
          <a:xfrm>
            <a:off x="6417196" y="2140234"/>
            <a:ext cx="5273297" cy="892889"/>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0401396E-0410-7A06-1E16-F72A5F4854DA}"/>
              </a:ext>
            </a:extLst>
          </p:cNvPr>
          <p:cNvSpPr/>
          <p:nvPr/>
        </p:nvSpPr>
        <p:spPr>
          <a:xfrm>
            <a:off x="596522" y="4292884"/>
            <a:ext cx="2432428" cy="83156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F3755837-BE50-C272-8483-05B4BB0569BD}"/>
              </a:ext>
            </a:extLst>
          </p:cNvPr>
          <p:cNvSpPr txBox="1"/>
          <p:nvPr/>
        </p:nvSpPr>
        <p:spPr>
          <a:xfrm>
            <a:off x="596522" y="5657850"/>
            <a:ext cx="3909596" cy="369332"/>
          </a:xfrm>
          <a:prstGeom prst="rect">
            <a:avLst/>
          </a:prstGeom>
          <a:noFill/>
        </p:spPr>
        <p:txBody>
          <a:bodyPr wrap="none" rtlCol="0">
            <a:spAutoFit/>
          </a:bodyPr>
          <a:lstStyle/>
          <a:p>
            <a:r>
              <a:rPr lang="en-US" dirty="0"/>
              <a:t>$1000 + $800 + $640 + … = $5000</a:t>
            </a:r>
          </a:p>
        </p:txBody>
      </p:sp>
    </p:spTree>
    <p:extLst>
      <p:ext uri="{BB962C8B-B14F-4D97-AF65-F5344CB8AC3E}">
        <p14:creationId xmlns:p14="http://schemas.microsoft.com/office/powerpoint/2010/main" val="2091950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1" nodeType="clickEffect">
                                  <p:stCondLst>
                                    <p:cond delay="0"/>
                                  </p:stCondLst>
                                  <p:childTnLst>
                                    <p:set>
                                      <p:cBhvr>
                                        <p:cTn id="12" dur="1" fill="hold">
                                          <p:stCondLst>
                                            <p:cond delay="0"/>
                                          </p:stCondLst>
                                        </p:cTn>
                                        <p:tgtEl>
                                          <p:spTgt spid="14"/>
                                        </p:tgtEl>
                                        <p:attrNameLst>
                                          <p:attrName>style.visibility</p:attrName>
                                        </p:attrNameLst>
                                      </p:cBhvr>
                                      <p:to>
                                        <p:strVal val="hidden"/>
                                      </p:to>
                                    </p:set>
                                  </p:childTnLst>
                                </p:cTn>
                              </p:par>
                              <p:par>
                                <p:cTn id="13" presetID="1" presetClass="exit" presetSubtype="0" fill="hold" grpId="1" nodeType="withEffect">
                                  <p:stCondLst>
                                    <p:cond delay="0"/>
                                  </p:stCondLst>
                                  <p:childTnLst>
                                    <p:set>
                                      <p:cBhvr>
                                        <p:cTn id="14" dur="1" fill="hold">
                                          <p:stCondLst>
                                            <p:cond delay="0"/>
                                          </p:stCondLst>
                                        </p:cTn>
                                        <p:tgtEl>
                                          <p:spTgt spid="12"/>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1" nodeType="clickEffect">
                                  <p:stCondLst>
                                    <p:cond delay="0"/>
                                  </p:stCondLst>
                                  <p:childTnLst>
                                    <p:set>
                                      <p:cBhvr>
                                        <p:cTn id="24" dur="1" fill="hold">
                                          <p:stCondLst>
                                            <p:cond delay="0"/>
                                          </p:stCondLst>
                                        </p:cTn>
                                        <p:tgtEl>
                                          <p:spTgt spid="17"/>
                                        </p:tgtEl>
                                        <p:attrNameLst>
                                          <p:attrName>style.visibility</p:attrName>
                                        </p:attrNameLst>
                                      </p:cBhvr>
                                      <p:to>
                                        <p:strVal val="hidden"/>
                                      </p:to>
                                    </p:set>
                                  </p:childTnLst>
                                </p:cTn>
                              </p:par>
                              <p:par>
                                <p:cTn id="25" presetID="1" presetClass="exit" presetSubtype="0" fill="hold" grpId="1" nodeType="withEffect">
                                  <p:stCondLst>
                                    <p:cond delay="0"/>
                                  </p:stCondLst>
                                  <p:childTnLst>
                                    <p:set>
                                      <p:cBhvr>
                                        <p:cTn id="26" dur="1" fill="hold">
                                          <p:stCondLst>
                                            <p:cond delay="0"/>
                                          </p:stCondLst>
                                        </p:cTn>
                                        <p:tgtEl>
                                          <p:spTgt spid="16"/>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2" grpId="1" animBg="1"/>
      <p:bldP spid="14" grpId="0" animBg="1"/>
      <p:bldP spid="14" grpId="1" animBg="1"/>
      <p:bldP spid="16" grpId="0" animBg="1"/>
      <p:bldP spid="16" grpId="1" animBg="1"/>
      <p:bldP spid="17" grpId="0" animBg="1"/>
      <p:bldP spid="17" grpId="1" animBg="1"/>
      <p:bldP spid="18" grpId="0" animBg="1"/>
      <p:bldP spid="19" grpId="0" animBg="1"/>
      <p:bldP spid="2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0FABD775-E29D-760D-36C7-B101E574DAA1}"/>
              </a:ext>
            </a:extLst>
          </p:cNvPr>
          <p:cNvSpPr>
            <a:spLocks noGrp="1"/>
          </p:cNvSpPr>
          <p:nvPr>
            <p:ph type="ftr" sz="quarter" idx="11"/>
          </p:nvPr>
        </p:nvSpPr>
        <p:spPr/>
        <p:txBody>
          <a:bodyPr/>
          <a:lstStyle/>
          <a:p>
            <a:r>
              <a:rPr lang="en-US"/>
              <a:t>Banking</a:t>
            </a:r>
            <a:endParaRPr lang="en-US" dirty="0"/>
          </a:p>
        </p:txBody>
      </p:sp>
      <p:sp>
        <p:nvSpPr>
          <p:cNvPr id="5" name="Slide Number Placeholder 4">
            <a:extLst>
              <a:ext uri="{FF2B5EF4-FFF2-40B4-BE49-F238E27FC236}">
                <a16:creationId xmlns:a16="http://schemas.microsoft.com/office/drawing/2014/main" id="{CAB2547B-0378-A73F-C5B6-F2695D67A437}"/>
              </a:ext>
            </a:extLst>
          </p:cNvPr>
          <p:cNvSpPr>
            <a:spLocks noGrp="1"/>
          </p:cNvSpPr>
          <p:nvPr>
            <p:ph type="sldNum" sz="quarter" idx="12"/>
          </p:nvPr>
        </p:nvSpPr>
        <p:spPr/>
        <p:txBody>
          <a:bodyPr/>
          <a:lstStyle/>
          <a:p>
            <a:fld id="{A65A5C87-DF58-40C8-B092-1DE63DB4547E}" type="slidenum">
              <a:rPr lang="en-US" smtClean="0"/>
              <a:t>2</a:t>
            </a:fld>
            <a:endParaRPr lang="en-US" dirty="0"/>
          </a:p>
        </p:txBody>
      </p:sp>
      <p:pic>
        <p:nvPicPr>
          <p:cNvPr id="8" name="Picture 7">
            <a:extLst>
              <a:ext uri="{FF2B5EF4-FFF2-40B4-BE49-F238E27FC236}">
                <a16:creationId xmlns:a16="http://schemas.microsoft.com/office/drawing/2014/main" id="{070939D2-D63A-E2AC-9766-E97288A8D4DB}"/>
              </a:ext>
            </a:extLst>
          </p:cNvPr>
          <p:cNvPicPr>
            <a:picLocks noChangeAspect="1"/>
          </p:cNvPicPr>
          <p:nvPr/>
        </p:nvPicPr>
        <p:blipFill>
          <a:blip r:embed="rId2"/>
          <a:srcRect l="43719"/>
          <a:stretch>
            <a:fillRect/>
          </a:stretch>
        </p:blipFill>
        <p:spPr>
          <a:xfrm>
            <a:off x="3363073" y="697570"/>
            <a:ext cx="5465853" cy="5462860"/>
          </a:xfrm>
          <a:prstGeom prst="rect">
            <a:avLst/>
          </a:prstGeom>
        </p:spPr>
      </p:pic>
    </p:spTree>
    <p:extLst>
      <p:ext uri="{BB962C8B-B14F-4D97-AF65-F5344CB8AC3E}">
        <p14:creationId xmlns:p14="http://schemas.microsoft.com/office/powerpoint/2010/main" val="1287014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D1B2CF29-4DE6-4C1E-32A8-7A571951C268}"/>
              </a:ext>
            </a:extLst>
          </p:cNvPr>
          <p:cNvSpPr>
            <a:spLocks noGrp="1"/>
          </p:cNvSpPr>
          <p:nvPr>
            <p:ph type="ftr" sz="quarter" idx="11"/>
          </p:nvPr>
        </p:nvSpPr>
        <p:spPr/>
        <p:txBody>
          <a:bodyPr/>
          <a:lstStyle/>
          <a:p>
            <a:r>
              <a:rPr lang="en-US"/>
              <a:t>Banking</a:t>
            </a:r>
            <a:endParaRPr lang="en-US" dirty="0"/>
          </a:p>
        </p:txBody>
      </p:sp>
      <p:sp>
        <p:nvSpPr>
          <p:cNvPr id="4" name="Slide Number Placeholder 3">
            <a:extLst>
              <a:ext uri="{FF2B5EF4-FFF2-40B4-BE49-F238E27FC236}">
                <a16:creationId xmlns:a16="http://schemas.microsoft.com/office/drawing/2014/main" id="{C1C9CF35-F061-E17F-D88C-B413553C41B2}"/>
              </a:ext>
            </a:extLst>
          </p:cNvPr>
          <p:cNvSpPr>
            <a:spLocks noGrp="1"/>
          </p:cNvSpPr>
          <p:nvPr>
            <p:ph type="sldNum" sz="quarter" idx="12"/>
          </p:nvPr>
        </p:nvSpPr>
        <p:spPr/>
        <p:txBody>
          <a:bodyPr/>
          <a:lstStyle/>
          <a:p>
            <a:fld id="{A65A5C87-DF58-40C8-B092-1DE63DB4547E}" type="slidenum">
              <a:rPr lang="en-US" smtClean="0"/>
              <a:t>20</a:t>
            </a:fld>
            <a:endParaRPr lang="en-US" dirty="0"/>
          </a:p>
        </p:txBody>
      </p:sp>
      <p:pic>
        <p:nvPicPr>
          <p:cNvPr id="6" name="Picture 5">
            <a:extLst>
              <a:ext uri="{FF2B5EF4-FFF2-40B4-BE49-F238E27FC236}">
                <a16:creationId xmlns:a16="http://schemas.microsoft.com/office/drawing/2014/main" id="{29F83DF9-3943-7D29-0195-86737538A834}"/>
              </a:ext>
            </a:extLst>
          </p:cNvPr>
          <p:cNvPicPr>
            <a:picLocks noChangeAspect="1"/>
          </p:cNvPicPr>
          <p:nvPr/>
        </p:nvPicPr>
        <p:blipFill>
          <a:blip r:embed="rId3"/>
          <a:stretch>
            <a:fillRect/>
          </a:stretch>
        </p:blipFill>
        <p:spPr>
          <a:xfrm>
            <a:off x="1928112" y="136525"/>
            <a:ext cx="8335776" cy="6000108"/>
          </a:xfrm>
          <a:prstGeom prst="rect">
            <a:avLst/>
          </a:prstGeom>
        </p:spPr>
      </p:pic>
    </p:spTree>
    <p:extLst>
      <p:ext uri="{BB962C8B-B14F-4D97-AF65-F5344CB8AC3E}">
        <p14:creationId xmlns:p14="http://schemas.microsoft.com/office/powerpoint/2010/main" val="22455258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FB759118-CEE5-8E08-299C-9AFD6C086972}"/>
              </a:ext>
            </a:extLst>
          </p:cNvPr>
          <p:cNvSpPr>
            <a:spLocks noGrp="1"/>
          </p:cNvSpPr>
          <p:nvPr>
            <p:ph type="title"/>
          </p:nvPr>
        </p:nvSpPr>
        <p:spPr>
          <a:xfrm>
            <a:off x="6029324" y="1078992"/>
            <a:ext cx="5721554" cy="1536192"/>
          </a:xfrm>
        </p:spPr>
        <p:txBody>
          <a:bodyPr>
            <a:normAutofit fontScale="90000"/>
          </a:bodyPr>
          <a:lstStyle/>
          <a:p>
            <a:r>
              <a:rPr lang="en-US" dirty="0"/>
              <a:t>“It’s loan-deposit, not deposit-loan!!1”</a:t>
            </a:r>
          </a:p>
        </p:txBody>
      </p:sp>
      <p:pic>
        <p:nvPicPr>
          <p:cNvPr id="14" name="Content Placeholder 13">
            <a:extLst>
              <a:ext uri="{FF2B5EF4-FFF2-40B4-BE49-F238E27FC236}">
                <a16:creationId xmlns:a16="http://schemas.microsoft.com/office/drawing/2014/main" id="{B0511E7C-436D-4901-EB6D-E883FDB762E9}"/>
              </a:ext>
            </a:extLst>
          </p:cNvPr>
          <p:cNvPicPr>
            <a:picLocks noGrp="1" noChangeAspect="1"/>
          </p:cNvPicPr>
          <p:nvPr>
            <p:ph idx="1"/>
          </p:nvPr>
        </p:nvPicPr>
        <p:blipFill>
          <a:blip r:embed="rId3"/>
          <a:stretch>
            <a:fillRect/>
          </a:stretch>
        </p:blipFill>
        <p:spPr>
          <a:xfrm>
            <a:off x="5176359" y="3058909"/>
            <a:ext cx="5960177" cy="3122435"/>
          </a:xfrm>
          <a:prstGeom prst="rect">
            <a:avLst/>
          </a:prstGeom>
        </p:spPr>
      </p:pic>
      <p:sp>
        <p:nvSpPr>
          <p:cNvPr id="8" name="Footer Placeholder 7">
            <a:extLst>
              <a:ext uri="{FF2B5EF4-FFF2-40B4-BE49-F238E27FC236}">
                <a16:creationId xmlns:a16="http://schemas.microsoft.com/office/drawing/2014/main" id="{C9FB54D1-CC2E-D679-524C-AF1E9048A0F8}"/>
              </a:ext>
            </a:extLst>
          </p:cNvPr>
          <p:cNvSpPr>
            <a:spLocks noGrp="1"/>
          </p:cNvSpPr>
          <p:nvPr>
            <p:ph type="ftr" sz="quarter" idx="11"/>
          </p:nvPr>
        </p:nvSpPr>
        <p:spPr/>
        <p:txBody>
          <a:bodyPr/>
          <a:lstStyle/>
          <a:p>
            <a:r>
              <a:rPr lang="en-US"/>
              <a:t>Banking</a:t>
            </a:r>
            <a:endParaRPr lang="en-US" dirty="0"/>
          </a:p>
        </p:txBody>
      </p:sp>
      <p:sp>
        <p:nvSpPr>
          <p:cNvPr id="9" name="Slide Number Placeholder 8">
            <a:extLst>
              <a:ext uri="{FF2B5EF4-FFF2-40B4-BE49-F238E27FC236}">
                <a16:creationId xmlns:a16="http://schemas.microsoft.com/office/drawing/2014/main" id="{1ED39C01-12FF-66B5-F14B-BFCFBCF7641C}"/>
              </a:ext>
            </a:extLst>
          </p:cNvPr>
          <p:cNvSpPr>
            <a:spLocks noGrp="1"/>
          </p:cNvSpPr>
          <p:nvPr>
            <p:ph type="sldNum" sz="quarter" idx="12"/>
          </p:nvPr>
        </p:nvSpPr>
        <p:spPr/>
        <p:txBody>
          <a:bodyPr/>
          <a:lstStyle/>
          <a:p>
            <a:fld id="{A65A5C87-DF58-40C8-B092-1DE63DB4547E}" type="slidenum">
              <a:rPr lang="en-US" smtClean="0"/>
              <a:t>21</a:t>
            </a:fld>
            <a:endParaRPr lang="en-US" dirty="0"/>
          </a:p>
        </p:txBody>
      </p:sp>
      <p:sp>
        <p:nvSpPr>
          <p:cNvPr id="12" name="Picture Placeholder 11">
            <a:extLst>
              <a:ext uri="{FF2B5EF4-FFF2-40B4-BE49-F238E27FC236}">
                <a16:creationId xmlns:a16="http://schemas.microsoft.com/office/drawing/2014/main" id="{2E0D0609-AC02-AD8B-6E80-A941686E6397}"/>
              </a:ext>
            </a:extLst>
          </p:cNvPr>
          <p:cNvSpPr>
            <a:spLocks noGrp="1"/>
          </p:cNvSpPr>
          <p:nvPr>
            <p:ph type="pic" sz="quarter" idx="13"/>
          </p:nvPr>
        </p:nvSpPr>
        <p:spPr/>
        <p:txBody>
          <a:bodyPr/>
          <a:lstStyle/>
          <a:p>
            <a:endParaRPr lang="en-US"/>
          </a:p>
        </p:txBody>
      </p:sp>
      <p:pic>
        <p:nvPicPr>
          <p:cNvPr id="16" name="Picture 15" descr="Image">
            <a:extLst>
              <a:ext uri="{FF2B5EF4-FFF2-40B4-BE49-F238E27FC236}">
                <a16:creationId xmlns:a16="http://schemas.microsoft.com/office/drawing/2014/main" id="{610D9250-9692-50F4-A9F9-F56D7A25B92A}"/>
              </a:ext>
            </a:extLst>
          </p:cNvPr>
          <p:cNvPicPr>
            <a:picLocks noChangeAspect="1"/>
          </p:cNvPicPr>
          <p:nvPr/>
        </p:nvPicPr>
        <p:blipFill>
          <a:blip r:embed="rId4"/>
          <a:stretch>
            <a:fillRect/>
          </a:stretch>
        </p:blipFill>
        <p:spPr>
          <a:xfrm>
            <a:off x="441122" y="676656"/>
            <a:ext cx="4066870" cy="5385097"/>
          </a:xfrm>
          <a:prstGeom prst="rect">
            <a:avLst/>
          </a:prstGeom>
        </p:spPr>
      </p:pic>
      <p:sp>
        <p:nvSpPr>
          <p:cNvPr id="17" name="Speech Bubble: Oval 16">
            <a:extLst>
              <a:ext uri="{FF2B5EF4-FFF2-40B4-BE49-F238E27FC236}">
                <a16:creationId xmlns:a16="http://schemas.microsoft.com/office/drawing/2014/main" id="{6CB85848-FB14-7184-F2E9-67A8560F9327}"/>
              </a:ext>
            </a:extLst>
          </p:cNvPr>
          <p:cNvSpPr/>
          <p:nvPr/>
        </p:nvSpPr>
        <p:spPr>
          <a:xfrm>
            <a:off x="783147" y="145469"/>
            <a:ext cx="2987417" cy="1489753"/>
          </a:xfrm>
          <a:prstGeom prst="wedgeEllipseCallou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EA4699E7-B952-CE6E-2C50-A1F7EB77AC28}"/>
              </a:ext>
            </a:extLst>
          </p:cNvPr>
          <p:cNvSpPr txBox="1"/>
          <p:nvPr/>
        </p:nvSpPr>
        <p:spPr>
          <a:xfrm>
            <a:off x="981074" y="676656"/>
            <a:ext cx="2667381" cy="400110"/>
          </a:xfrm>
          <a:prstGeom prst="rect">
            <a:avLst/>
          </a:prstGeom>
          <a:noFill/>
        </p:spPr>
        <p:txBody>
          <a:bodyPr wrap="square" rtlCol="0">
            <a:spAutoFit/>
          </a:bodyPr>
          <a:lstStyle/>
          <a:p>
            <a:r>
              <a:rPr lang="en-US" sz="2000" dirty="0"/>
              <a:t>Now watch this putt.</a:t>
            </a:r>
          </a:p>
        </p:txBody>
      </p:sp>
      <p:pic>
        <p:nvPicPr>
          <p:cNvPr id="19" name="Picture 18" descr="Crying Screaming Wojak Shaved and/or Glassesless variants : r/MemeTemplatesOfficial">
            <a:extLst>
              <a:ext uri="{FF2B5EF4-FFF2-40B4-BE49-F238E27FC236}">
                <a16:creationId xmlns:a16="http://schemas.microsoft.com/office/drawing/2014/main" id="{61EB4F23-3EE5-7B39-C075-4DF298B3D14B}"/>
              </a:ext>
            </a:extLst>
          </p:cNvPr>
          <p:cNvPicPr>
            <a:picLocks noChangeAspect="1"/>
          </p:cNvPicPr>
          <p:nvPr/>
        </p:nvPicPr>
        <p:blipFill>
          <a:blip r:embed="rId5"/>
          <a:stretch>
            <a:fillRect/>
          </a:stretch>
        </p:blipFill>
        <p:spPr>
          <a:xfrm>
            <a:off x="4985859" y="1541907"/>
            <a:ext cx="1186341" cy="1341996"/>
          </a:xfrm>
          <a:prstGeom prst="rect">
            <a:avLst/>
          </a:prstGeom>
        </p:spPr>
      </p:pic>
    </p:spTree>
    <p:extLst>
      <p:ext uri="{BB962C8B-B14F-4D97-AF65-F5344CB8AC3E}">
        <p14:creationId xmlns:p14="http://schemas.microsoft.com/office/powerpoint/2010/main" val="572291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710C759-573E-B105-78D8-0BCC42EEFDF2}"/>
              </a:ext>
            </a:extLst>
          </p:cNvPr>
          <p:cNvSpPr>
            <a:spLocks noGrp="1"/>
          </p:cNvSpPr>
          <p:nvPr>
            <p:ph type="ftr" sz="quarter" idx="11"/>
          </p:nvPr>
        </p:nvSpPr>
        <p:spPr/>
        <p:txBody>
          <a:bodyPr/>
          <a:lstStyle/>
          <a:p>
            <a:r>
              <a:rPr lang="en-US"/>
              <a:t>Banking</a:t>
            </a:r>
            <a:endParaRPr lang="en-US" dirty="0"/>
          </a:p>
        </p:txBody>
      </p:sp>
      <p:sp>
        <p:nvSpPr>
          <p:cNvPr id="6" name="Slide Number Placeholder 5">
            <a:extLst>
              <a:ext uri="{FF2B5EF4-FFF2-40B4-BE49-F238E27FC236}">
                <a16:creationId xmlns:a16="http://schemas.microsoft.com/office/drawing/2014/main" id="{9A04EF41-DE25-79A1-B6B2-1A546AAD1C80}"/>
              </a:ext>
            </a:extLst>
          </p:cNvPr>
          <p:cNvSpPr>
            <a:spLocks noGrp="1"/>
          </p:cNvSpPr>
          <p:nvPr>
            <p:ph type="sldNum" sz="quarter" idx="12"/>
          </p:nvPr>
        </p:nvSpPr>
        <p:spPr/>
        <p:txBody>
          <a:bodyPr/>
          <a:lstStyle/>
          <a:p>
            <a:fld id="{A65A5C87-DF58-40C8-B092-1DE63DB4547E}" type="slidenum">
              <a:rPr lang="en-US" smtClean="0"/>
              <a:t>22</a:t>
            </a:fld>
            <a:endParaRPr lang="en-US" dirty="0"/>
          </a:p>
        </p:txBody>
      </p:sp>
      <p:pic>
        <p:nvPicPr>
          <p:cNvPr id="8" name="Picture 7" descr="The Blind and the Elephant illustration: a large elephant is joined by three blindfolded individuals; one reaching out to touch the elephant's trunk, one feels along the elephant's side and the other has hold of its tail. Each individual seeks to identify what's in front of them, but with the limited information they have, none of them guess correctly. ">
            <a:extLst>
              <a:ext uri="{FF2B5EF4-FFF2-40B4-BE49-F238E27FC236}">
                <a16:creationId xmlns:a16="http://schemas.microsoft.com/office/drawing/2014/main" id="{2C12E78F-0D09-14F7-FCF4-263D9D879A16}"/>
              </a:ext>
            </a:extLst>
          </p:cNvPr>
          <p:cNvPicPr>
            <a:picLocks noChangeAspect="1"/>
          </p:cNvPicPr>
          <p:nvPr/>
        </p:nvPicPr>
        <p:blipFill>
          <a:blip r:embed="rId3"/>
          <a:stretch>
            <a:fillRect/>
          </a:stretch>
        </p:blipFill>
        <p:spPr>
          <a:xfrm>
            <a:off x="2048198" y="0"/>
            <a:ext cx="8095604" cy="6864174"/>
          </a:xfrm>
          <a:prstGeom prst="rect">
            <a:avLst/>
          </a:prstGeom>
        </p:spPr>
      </p:pic>
      <p:sp>
        <p:nvSpPr>
          <p:cNvPr id="9" name="TextBox 8">
            <a:extLst>
              <a:ext uri="{FF2B5EF4-FFF2-40B4-BE49-F238E27FC236}">
                <a16:creationId xmlns:a16="http://schemas.microsoft.com/office/drawing/2014/main" id="{F69CE95E-6445-8076-2A2B-682C582C4493}"/>
              </a:ext>
            </a:extLst>
          </p:cNvPr>
          <p:cNvSpPr txBox="1"/>
          <p:nvPr/>
        </p:nvSpPr>
        <p:spPr>
          <a:xfrm>
            <a:off x="1880172" y="2547992"/>
            <a:ext cx="1510302" cy="369332"/>
          </a:xfrm>
          <a:prstGeom prst="rect">
            <a:avLst/>
          </a:prstGeom>
          <a:solidFill>
            <a:schemeClr val="bg1"/>
          </a:solidFill>
        </p:spPr>
        <p:txBody>
          <a:bodyPr wrap="square" rtlCol="0">
            <a:spAutoFit/>
          </a:bodyPr>
          <a:lstStyle/>
          <a:p>
            <a:r>
              <a:rPr lang="en-US" dirty="0"/>
              <a:t>intermediary</a:t>
            </a:r>
          </a:p>
        </p:txBody>
      </p:sp>
      <p:sp>
        <p:nvSpPr>
          <p:cNvPr id="11" name="TextBox 10">
            <a:extLst>
              <a:ext uri="{FF2B5EF4-FFF2-40B4-BE49-F238E27FC236}">
                <a16:creationId xmlns:a16="http://schemas.microsoft.com/office/drawing/2014/main" id="{F417AB31-43B7-C44C-B43F-461650508681}"/>
              </a:ext>
            </a:extLst>
          </p:cNvPr>
          <p:cNvSpPr txBox="1"/>
          <p:nvPr/>
        </p:nvSpPr>
        <p:spPr>
          <a:xfrm>
            <a:off x="2891858" y="2178660"/>
            <a:ext cx="517666" cy="369332"/>
          </a:xfrm>
          <a:prstGeom prst="rect">
            <a:avLst/>
          </a:prstGeom>
          <a:solidFill>
            <a:schemeClr val="bg1"/>
          </a:solidFill>
        </p:spPr>
        <p:txBody>
          <a:bodyPr wrap="square" rtlCol="0">
            <a:spAutoFit/>
          </a:bodyPr>
          <a:lstStyle/>
          <a:p>
            <a:r>
              <a:rPr lang="en-US" dirty="0"/>
              <a:t>an</a:t>
            </a:r>
          </a:p>
        </p:txBody>
      </p:sp>
      <p:sp>
        <p:nvSpPr>
          <p:cNvPr id="13" name="TextBox 12">
            <a:extLst>
              <a:ext uri="{FF2B5EF4-FFF2-40B4-BE49-F238E27FC236}">
                <a16:creationId xmlns:a16="http://schemas.microsoft.com/office/drawing/2014/main" id="{DFA43840-0015-D014-1477-124856B19746}"/>
              </a:ext>
            </a:extLst>
          </p:cNvPr>
          <p:cNvSpPr txBox="1"/>
          <p:nvPr/>
        </p:nvSpPr>
        <p:spPr>
          <a:xfrm>
            <a:off x="6966522" y="1809328"/>
            <a:ext cx="1710753" cy="369332"/>
          </a:xfrm>
          <a:prstGeom prst="rect">
            <a:avLst/>
          </a:prstGeom>
          <a:solidFill>
            <a:schemeClr val="bg1"/>
          </a:solidFill>
        </p:spPr>
        <p:txBody>
          <a:bodyPr wrap="square" rtlCol="0">
            <a:spAutoFit/>
          </a:bodyPr>
          <a:lstStyle/>
          <a:p>
            <a:r>
              <a:rPr lang="en-US" dirty="0"/>
              <a:t>credit creation</a:t>
            </a:r>
          </a:p>
        </p:txBody>
      </p:sp>
      <p:sp>
        <p:nvSpPr>
          <p:cNvPr id="15" name="TextBox 14">
            <a:extLst>
              <a:ext uri="{FF2B5EF4-FFF2-40B4-BE49-F238E27FC236}">
                <a16:creationId xmlns:a16="http://schemas.microsoft.com/office/drawing/2014/main" id="{6D580E3D-1500-ED52-7D40-A15C12E0A3FD}"/>
              </a:ext>
            </a:extLst>
          </p:cNvPr>
          <p:cNvSpPr txBox="1"/>
          <p:nvPr/>
        </p:nvSpPr>
        <p:spPr>
          <a:xfrm>
            <a:off x="8610600" y="3017033"/>
            <a:ext cx="2654051" cy="923330"/>
          </a:xfrm>
          <a:prstGeom prst="rect">
            <a:avLst/>
          </a:prstGeom>
          <a:solidFill>
            <a:schemeClr val="bg1"/>
          </a:solidFill>
        </p:spPr>
        <p:txBody>
          <a:bodyPr wrap="square" rtlCol="0">
            <a:spAutoFit/>
          </a:bodyPr>
          <a:lstStyle/>
          <a:p>
            <a:r>
              <a:rPr lang="en-US" dirty="0"/>
              <a:t>whatever helps me justify my hatred of Rothbard</a:t>
            </a:r>
          </a:p>
        </p:txBody>
      </p:sp>
    </p:spTree>
    <p:extLst>
      <p:ext uri="{BB962C8B-B14F-4D97-AF65-F5344CB8AC3E}">
        <p14:creationId xmlns:p14="http://schemas.microsoft.com/office/powerpoint/2010/main" val="3335927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3" grpId="0" animBg="1"/>
      <p:bldP spid="1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448D46B-3F1E-5F2F-BB74-4A5261234FA6}"/>
              </a:ext>
            </a:extLst>
          </p:cNvPr>
          <p:cNvSpPr>
            <a:spLocks noGrp="1"/>
          </p:cNvSpPr>
          <p:nvPr>
            <p:ph type="title"/>
          </p:nvPr>
        </p:nvSpPr>
        <p:spPr/>
        <p:txBody>
          <a:bodyPr/>
          <a:lstStyle/>
          <a:p>
            <a:r>
              <a:rPr lang="en-US" dirty="0"/>
              <a:t>The Whole Elephant</a:t>
            </a:r>
          </a:p>
        </p:txBody>
      </p:sp>
      <p:sp>
        <p:nvSpPr>
          <p:cNvPr id="6" name="Content Placeholder 5">
            <a:extLst>
              <a:ext uri="{FF2B5EF4-FFF2-40B4-BE49-F238E27FC236}">
                <a16:creationId xmlns:a16="http://schemas.microsoft.com/office/drawing/2014/main" id="{AD677E3C-7824-96A1-9112-806DC9CCA80C}"/>
              </a:ext>
            </a:extLst>
          </p:cNvPr>
          <p:cNvSpPr>
            <a:spLocks noGrp="1"/>
          </p:cNvSpPr>
          <p:nvPr>
            <p:ph idx="1"/>
          </p:nvPr>
        </p:nvSpPr>
        <p:spPr>
          <a:xfrm>
            <a:off x="1115568" y="2478024"/>
            <a:ext cx="10168128" cy="3998976"/>
          </a:xfrm>
        </p:spPr>
        <p:txBody>
          <a:bodyPr>
            <a:normAutofit lnSpcReduction="10000"/>
          </a:bodyPr>
          <a:lstStyle/>
          <a:p>
            <a:r>
              <a:rPr lang="en-US" dirty="0"/>
              <a:t>Individual fractional reserve banks create money/credit ex nihilo.</a:t>
            </a:r>
          </a:p>
          <a:p>
            <a:r>
              <a:rPr lang="en-US" dirty="0"/>
              <a:t>Banks intermediate real savings to the extent that they use funds that have actually been relinquished by savers. (But putting money in a checking account is not the same as saving.)</a:t>
            </a:r>
          </a:p>
          <a:p>
            <a:r>
              <a:rPr lang="en-US" dirty="0"/>
              <a:t>To see the money multiplier, you have to follow multiple steps.</a:t>
            </a:r>
          </a:p>
        </p:txBody>
      </p:sp>
      <p:sp>
        <p:nvSpPr>
          <p:cNvPr id="3" name="Footer Placeholder 2">
            <a:extLst>
              <a:ext uri="{FF2B5EF4-FFF2-40B4-BE49-F238E27FC236}">
                <a16:creationId xmlns:a16="http://schemas.microsoft.com/office/drawing/2014/main" id="{F1E11E9E-661C-7263-7F55-19E9E16F6D71}"/>
              </a:ext>
            </a:extLst>
          </p:cNvPr>
          <p:cNvSpPr>
            <a:spLocks noGrp="1"/>
          </p:cNvSpPr>
          <p:nvPr>
            <p:ph type="ftr" sz="quarter" idx="11"/>
          </p:nvPr>
        </p:nvSpPr>
        <p:spPr/>
        <p:txBody>
          <a:bodyPr/>
          <a:lstStyle/>
          <a:p>
            <a:r>
              <a:rPr lang="en-US"/>
              <a:t>Banking</a:t>
            </a:r>
            <a:endParaRPr lang="en-US" dirty="0"/>
          </a:p>
        </p:txBody>
      </p:sp>
      <p:sp>
        <p:nvSpPr>
          <p:cNvPr id="4" name="Slide Number Placeholder 3">
            <a:extLst>
              <a:ext uri="{FF2B5EF4-FFF2-40B4-BE49-F238E27FC236}">
                <a16:creationId xmlns:a16="http://schemas.microsoft.com/office/drawing/2014/main" id="{CBD3C7CC-AAC4-DE6F-04B2-B2996DEC8FF5}"/>
              </a:ext>
            </a:extLst>
          </p:cNvPr>
          <p:cNvSpPr>
            <a:spLocks noGrp="1"/>
          </p:cNvSpPr>
          <p:nvPr>
            <p:ph type="sldNum" sz="quarter" idx="12"/>
          </p:nvPr>
        </p:nvSpPr>
        <p:spPr/>
        <p:txBody>
          <a:bodyPr/>
          <a:lstStyle/>
          <a:p>
            <a:fld id="{A65A5C87-DF58-40C8-B092-1DE63DB4547E}" type="slidenum">
              <a:rPr lang="en-US" smtClean="0"/>
              <a:t>23</a:t>
            </a:fld>
            <a:endParaRPr lang="en-US" dirty="0"/>
          </a:p>
        </p:txBody>
      </p:sp>
    </p:spTree>
    <p:extLst>
      <p:ext uri="{BB962C8B-B14F-4D97-AF65-F5344CB8AC3E}">
        <p14:creationId xmlns:p14="http://schemas.microsoft.com/office/powerpoint/2010/main" val="2587603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7573B3EF-ED51-8A0A-C30C-A160F83FF61B}"/>
              </a:ext>
            </a:extLst>
          </p:cNvPr>
          <p:cNvSpPr>
            <a:spLocks noGrp="1"/>
          </p:cNvSpPr>
          <p:nvPr>
            <p:ph type="ftr" sz="quarter" idx="11"/>
          </p:nvPr>
        </p:nvSpPr>
        <p:spPr/>
        <p:txBody>
          <a:bodyPr/>
          <a:lstStyle/>
          <a:p>
            <a:r>
              <a:rPr lang="en-US"/>
              <a:t>Banking</a:t>
            </a:r>
            <a:endParaRPr lang="en-US" dirty="0"/>
          </a:p>
        </p:txBody>
      </p:sp>
      <p:sp>
        <p:nvSpPr>
          <p:cNvPr id="6" name="Slide Number Placeholder 5">
            <a:extLst>
              <a:ext uri="{FF2B5EF4-FFF2-40B4-BE49-F238E27FC236}">
                <a16:creationId xmlns:a16="http://schemas.microsoft.com/office/drawing/2014/main" id="{D48BE4AE-C68B-AF67-58F3-3DA2E016F972}"/>
              </a:ext>
            </a:extLst>
          </p:cNvPr>
          <p:cNvSpPr>
            <a:spLocks noGrp="1"/>
          </p:cNvSpPr>
          <p:nvPr>
            <p:ph type="sldNum" sz="quarter" idx="12"/>
          </p:nvPr>
        </p:nvSpPr>
        <p:spPr/>
        <p:txBody>
          <a:bodyPr/>
          <a:lstStyle/>
          <a:p>
            <a:fld id="{A65A5C87-DF58-40C8-B092-1DE63DB4547E}" type="slidenum">
              <a:rPr lang="en-US" smtClean="0"/>
              <a:t>24</a:t>
            </a:fld>
            <a:endParaRPr lang="en-US" dirty="0"/>
          </a:p>
        </p:txBody>
      </p:sp>
      <p:pic>
        <p:nvPicPr>
          <p:cNvPr id="8" name="Picture 7">
            <a:extLst>
              <a:ext uri="{FF2B5EF4-FFF2-40B4-BE49-F238E27FC236}">
                <a16:creationId xmlns:a16="http://schemas.microsoft.com/office/drawing/2014/main" id="{05FCDFB9-AFAE-7203-9CE4-675000BD7126}"/>
              </a:ext>
            </a:extLst>
          </p:cNvPr>
          <p:cNvPicPr>
            <a:picLocks noChangeAspect="1"/>
          </p:cNvPicPr>
          <p:nvPr/>
        </p:nvPicPr>
        <p:blipFill>
          <a:blip r:embed="rId3"/>
          <a:stretch>
            <a:fillRect/>
          </a:stretch>
        </p:blipFill>
        <p:spPr>
          <a:xfrm>
            <a:off x="470702" y="1018838"/>
            <a:ext cx="11250595" cy="4820323"/>
          </a:xfrm>
          <a:prstGeom prst="rect">
            <a:avLst/>
          </a:prstGeom>
        </p:spPr>
      </p:pic>
    </p:spTree>
    <p:extLst>
      <p:ext uri="{BB962C8B-B14F-4D97-AF65-F5344CB8AC3E}">
        <p14:creationId xmlns:p14="http://schemas.microsoft.com/office/powerpoint/2010/main" val="10452946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88F8BE4-AD14-73A6-99F0-900867176406}"/>
              </a:ext>
            </a:extLst>
          </p:cNvPr>
          <p:cNvSpPr>
            <a:spLocks noGrp="1"/>
          </p:cNvSpPr>
          <p:nvPr>
            <p:ph type="title"/>
          </p:nvPr>
        </p:nvSpPr>
        <p:spPr/>
        <p:txBody>
          <a:bodyPr/>
          <a:lstStyle/>
          <a:p>
            <a:r>
              <a:rPr lang="en-US" dirty="0"/>
              <a:t>Q4 2025 to Q1 2026</a:t>
            </a:r>
          </a:p>
        </p:txBody>
      </p:sp>
      <p:sp>
        <p:nvSpPr>
          <p:cNvPr id="6" name="Content Placeholder 5">
            <a:extLst>
              <a:ext uri="{FF2B5EF4-FFF2-40B4-BE49-F238E27FC236}">
                <a16:creationId xmlns:a16="http://schemas.microsoft.com/office/drawing/2014/main" id="{9F26BC40-35BD-2B76-742B-53B8E8DC6CC1}"/>
              </a:ext>
            </a:extLst>
          </p:cNvPr>
          <p:cNvSpPr>
            <a:spLocks noGrp="1"/>
          </p:cNvSpPr>
          <p:nvPr>
            <p:ph idx="1"/>
          </p:nvPr>
        </p:nvSpPr>
        <p:spPr/>
        <p:txBody>
          <a:bodyPr/>
          <a:lstStyle/>
          <a:p>
            <a:r>
              <a:rPr lang="en-US" dirty="0"/>
              <a:t>The monetary base increased by $70.5B.</a:t>
            </a:r>
          </a:p>
          <a:p>
            <a:pPr lvl="1"/>
            <a:r>
              <a:rPr lang="en-US" dirty="0"/>
              <a:t>Primary dealers (e.g., JPM, </a:t>
            </a:r>
            <a:r>
              <a:rPr lang="en-US" dirty="0" err="1"/>
              <a:t>BoA</a:t>
            </a:r>
            <a:r>
              <a:rPr lang="en-US" dirty="0"/>
              <a:t>, Citi, etc.) sell Treasuries to the Fed. The Fed buys with new reserves.</a:t>
            </a:r>
          </a:p>
          <a:p>
            <a:r>
              <a:rPr lang="en-US" dirty="0"/>
              <a:t>Flush with new reserves, these primary dealers expand credit by creating deposits. Bank credit expanded $418.2B. Deposits expanded $398.3B.</a:t>
            </a:r>
          </a:p>
          <a:p>
            <a:pPr marL="457200" lvl="1" indent="0">
              <a:buNone/>
            </a:pPr>
            <a:endParaRPr lang="en-US" dirty="0"/>
          </a:p>
        </p:txBody>
      </p:sp>
      <p:sp>
        <p:nvSpPr>
          <p:cNvPr id="3" name="Footer Placeholder 2">
            <a:extLst>
              <a:ext uri="{FF2B5EF4-FFF2-40B4-BE49-F238E27FC236}">
                <a16:creationId xmlns:a16="http://schemas.microsoft.com/office/drawing/2014/main" id="{4A96A63B-5082-D0CD-5C19-9F8CC6D29DA8}"/>
              </a:ext>
            </a:extLst>
          </p:cNvPr>
          <p:cNvSpPr>
            <a:spLocks noGrp="1"/>
          </p:cNvSpPr>
          <p:nvPr>
            <p:ph type="ftr" sz="quarter" idx="11"/>
          </p:nvPr>
        </p:nvSpPr>
        <p:spPr/>
        <p:txBody>
          <a:bodyPr/>
          <a:lstStyle/>
          <a:p>
            <a:r>
              <a:rPr lang="en-US"/>
              <a:t>Banking</a:t>
            </a:r>
            <a:endParaRPr lang="en-US" dirty="0"/>
          </a:p>
        </p:txBody>
      </p:sp>
      <p:sp>
        <p:nvSpPr>
          <p:cNvPr id="4" name="Slide Number Placeholder 3">
            <a:extLst>
              <a:ext uri="{FF2B5EF4-FFF2-40B4-BE49-F238E27FC236}">
                <a16:creationId xmlns:a16="http://schemas.microsoft.com/office/drawing/2014/main" id="{288A3CE8-48DD-F3FB-DE41-D3C39164C89E}"/>
              </a:ext>
            </a:extLst>
          </p:cNvPr>
          <p:cNvSpPr>
            <a:spLocks noGrp="1"/>
          </p:cNvSpPr>
          <p:nvPr>
            <p:ph type="sldNum" sz="quarter" idx="12"/>
          </p:nvPr>
        </p:nvSpPr>
        <p:spPr/>
        <p:txBody>
          <a:bodyPr/>
          <a:lstStyle/>
          <a:p>
            <a:fld id="{A65A5C87-DF58-40C8-B092-1DE63DB4547E}" type="slidenum">
              <a:rPr lang="en-US" smtClean="0"/>
              <a:t>25</a:t>
            </a:fld>
            <a:endParaRPr lang="en-US" dirty="0"/>
          </a:p>
        </p:txBody>
      </p:sp>
      <p:pic>
        <p:nvPicPr>
          <p:cNvPr id="15" name="Picture 14">
            <a:extLst>
              <a:ext uri="{FF2B5EF4-FFF2-40B4-BE49-F238E27FC236}">
                <a16:creationId xmlns:a16="http://schemas.microsoft.com/office/drawing/2014/main" id="{0935011D-7B5C-2188-23C5-9728088F14B8}"/>
              </a:ext>
            </a:extLst>
          </p:cNvPr>
          <p:cNvPicPr>
            <a:picLocks noChangeAspect="1"/>
          </p:cNvPicPr>
          <p:nvPr/>
        </p:nvPicPr>
        <p:blipFill>
          <a:blip r:embed="rId3"/>
          <a:stretch>
            <a:fillRect/>
          </a:stretch>
        </p:blipFill>
        <p:spPr>
          <a:xfrm>
            <a:off x="2347317" y="1561799"/>
            <a:ext cx="8526065" cy="4305901"/>
          </a:xfrm>
          <a:prstGeom prst="rect">
            <a:avLst/>
          </a:prstGeom>
        </p:spPr>
      </p:pic>
      <mc:AlternateContent xmlns:mc="http://schemas.openxmlformats.org/markup-compatibility/2006">
        <mc:Choice xmlns:a14="http://schemas.microsoft.com/office/drawing/2010/main" Requires="a14">
          <p:sp>
            <p:nvSpPr>
              <p:cNvPr id="11" name="TextBox 10">
                <a:extLst>
                  <a:ext uri="{FF2B5EF4-FFF2-40B4-BE49-F238E27FC236}">
                    <a16:creationId xmlns:a16="http://schemas.microsoft.com/office/drawing/2014/main" id="{60A69C59-F381-69B0-D783-1352BEF6524E}"/>
                  </a:ext>
                </a:extLst>
              </p:cNvPr>
              <p:cNvSpPr txBox="1"/>
              <p:nvPr/>
            </p:nvSpPr>
            <p:spPr>
              <a:xfrm>
                <a:off x="8429625" y="4457700"/>
                <a:ext cx="1578445" cy="369332"/>
              </a:xfrm>
              <a:prstGeom prst="rect">
                <a:avLst/>
              </a:prstGeom>
              <a:noFill/>
            </p:spPr>
            <p:txBody>
              <a:bodyPr wrap="none" rtlCol="0">
                <a:spAutoFit/>
              </a:bodyPr>
              <a:lstStyle/>
              <a:p>
                <a14:m>
                  <m:oMathPara xmlns:m="http://schemas.openxmlformats.org/officeDocument/2006/math">
                    <m:oMathParaPr>
                      <m:jc m:val="centerGroup"/>
                    </m:oMathParaPr>
                    <m:oMath xmlns:m="http://schemas.openxmlformats.org/officeDocument/2006/math">
                      <m:r>
                        <a:rPr lang="en-US" i="1" smtClean="0">
                          <a:solidFill>
                            <a:srgbClr val="FF0000"/>
                          </a:solidFill>
                          <a:latin typeface="Cambria Math" panose="02040503050406030204" pitchFamily="18" charset="0"/>
                          <a:ea typeface="Cambria Math" panose="02040503050406030204" pitchFamily="18" charset="0"/>
                        </a:rPr>
                        <m:t>≈</m:t>
                      </m:r>
                      <m:r>
                        <a:rPr lang="en-US" b="0" i="1" smtClean="0">
                          <a:solidFill>
                            <a:srgbClr val="FF0000"/>
                          </a:solidFill>
                          <a:latin typeface="Cambria Math" panose="02040503050406030204" pitchFamily="18" charset="0"/>
                          <a:ea typeface="Cambria Math" panose="02040503050406030204" pitchFamily="18" charset="0"/>
                        </a:rPr>
                        <m:t>$30 </m:t>
                      </m:r>
                      <m:r>
                        <a:rPr lang="en-US" b="0" i="1" smtClean="0">
                          <a:solidFill>
                            <a:srgbClr val="FF0000"/>
                          </a:solidFill>
                          <a:latin typeface="Cambria Math" panose="02040503050406030204" pitchFamily="18" charset="0"/>
                          <a:ea typeface="Cambria Math" panose="02040503050406030204" pitchFamily="18" charset="0"/>
                        </a:rPr>
                        <m:t>𝑏𝑖𝑙𝑙𝑖𝑜𝑛</m:t>
                      </m:r>
                    </m:oMath>
                  </m:oMathPara>
                </a14:m>
                <a:endParaRPr lang="en-US" dirty="0">
                  <a:solidFill>
                    <a:srgbClr val="FF0000"/>
                  </a:solidFill>
                </a:endParaRPr>
              </a:p>
            </p:txBody>
          </p:sp>
        </mc:Choice>
        <mc:Fallback>
          <p:sp>
            <p:nvSpPr>
              <p:cNvPr id="11" name="TextBox 10">
                <a:extLst>
                  <a:ext uri="{FF2B5EF4-FFF2-40B4-BE49-F238E27FC236}">
                    <a16:creationId xmlns:a16="http://schemas.microsoft.com/office/drawing/2014/main" id="{60A69C59-F381-69B0-D783-1352BEF6524E}"/>
                  </a:ext>
                </a:extLst>
              </p:cNvPr>
              <p:cNvSpPr txBox="1">
                <a:spLocks noRot="1" noChangeAspect="1" noMove="1" noResize="1" noEditPoints="1" noAdjustHandles="1" noChangeArrowheads="1" noChangeShapeType="1" noTextEdit="1"/>
              </p:cNvSpPr>
              <p:nvPr/>
            </p:nvSpPr>
            <p:spPr>
              <a:xfrm>
                <a:off x="8429625" y="4457700"/>
                <a:ext cx="1578445" cy="369332"/>
              </a:xfrm>
              <a:prstGeom prst="rect">
                <a:avLst/>
              </a:prstGeom>
              <a:blipFill>
                <a:blip r:embed="rId4"/>
                <a:stretch>
                  <a:fillRect b="-1639"/>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3" name="TextBox 12">
                <a:extLst>
                  <a:ext uri="{FF2B5EF4-FFF2-40B4-BE49-F238E27FC236}">
                    <a16:creationId xmlns:a16="http://schemas.microsoft.com/office/drawing/2014/main" id="{84F3F974-CDFB-8B13-7E5A-C339D04D2306}"/>
                  </a:ext>
                </a:extLst>
              </p:cNvPr>
              <p:cNvSpPr txBox="1"/>
              <p:nvPr/>
            </p:nvSpPr>
            <p:spPr>
              <a:xfrm>
                <a:off x="8086725" y="5415302"/>
                <a:ext cx="1578445"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smtClean="0">
                          <a:solidFill>
                            <a:srgbClr val="FF0000"/>
                          </a:solidFill>
                          <a:latin typeface="Cambria Math" panose="02040503050406030204" pitchFamily="18" charset="0"/>
                          <a:ea typeface="Cambria Math" panose="02040503050406030204" pitchFamily="18" charset="0"/>
                        </a:rPr>
                        <m:t>≈</m:t>
                      </m:r>
                      <m:r>
                        <a:rPr lang="en-US" b="0" i="1" smtClean="0">
                          <a:solidFill>
                            <a:srgbClr val="FF0000"/>
                          </a:solidFill>
                          <a:latin typeface="Cambria Math" panose="02040503050406030204" pitchFamily="18" charset="0"/>
                          <a:ea typeface="Cambria Math" panose="02040503050406030204" pitchFamily="18" charset="0"/>
                        </a:rPr>
                        <m:t>$</m:t>
                      </m:r>
                      <m:r>
                        <a:rPr lang="en-US" b="0" i="1" smtClean="0">
                          <a:solidFill>
                            <a:srgbClr val="FF0000"/>
                          </a:solidFill>
                          <a:latin typeface="Cambria Math" panose="02040503050406030204" pitchFamily="18" charset="0"/>
                          <a:ea typeface="Cambria Math" panose="02040503050406030204" pitchFamily="18" charset="0"/>
                        </a:rPr>
                        <m:t>26</m:t>
                      </m:r>
                      <m:r>
                        <a:rPr lang="en-US" b="0" i="1" smtClean="0">
                          <a:solidFill>
                            <a:srgbClr val="FF0000"/>
                          </a:solidFill>
                          <a:latin typeface="Cambria Math" panose="02040503050406030204" pitchFamily="18" charset="0"/>
                          <a:ea typeface="Cambria Math" panose="02040503050406030204" pitchFamily="18" charset="0"/>
                        </a:rPr>
                        <m:t> </m:t>
                      </m:r>
                      <m:r>
                        <a:rPr lang="en-US" b="0" i="1" smtClean="0">
                          <a:solidFill>
                            <a:srgbClr val="FF0000"/>
                          </a:solidFill>
                          <a:latin typeface="Cambria Math" panose="02040503050406030204" pitchFamily="18" charset="0"/>
                          <a:ea typeface="Cambria Math" panose="02040503050406030204" pitchFamily="18" charset="0"/>
                        </a:rPr>
                        <m:t>𝑏𝑖𝑙𝑙𝑖𝑜𝑛</m:t>
                      </m:r>
                    </m:oMath>
                  </m:oMathPara>
                </a14:m>
                <a:endParaRPr lang="en-US" dirty="0">
                  <a:solidFill>
                    <a:srgbClr val="FF0000"/>
                  </a:solidFill>
                </a:endParaRPr>
              </a:p>
            </p:txBody>
          </p:sp>
        </mc:Choice>
        <mc:Fallback>
          <p:sp>
            <p:nvSpPr>
              <p:cNvPr id="13" name="TextBox 12">
                <a:extLst>
                  <a:ext uri="{FF2B5EF4-FFF2-40B4-BE49-F238E27FC236}">
                    <a16:creationId xmlns:a16="http://schemas.microsoft.com/office/drawing/2014/main" id="{84F3F974-CDFB-8B13-7E5A-C339D04D2306}"/>
                  </a:ext>
                </a:extLst>
              </p:cNvPr>
              <p:cNvSpPr txBox="1">
                <a:spLocks noRot="1" noChangeAspect="1" noMove="1" noResize="1" noEditPoints="1" noAdjustHandles="1" noChangeArrowheads="1" noChangeShapeType="1" noTextEdit="1"/>
              </p:cNvSpPr>
              <p:nvPr/>
            </p:nvSpPr>
            <p:spPr>
              <a:xfrm>
                <a:off x="8086725" y="5415302"/>
                <a:ext cx="1578445" cy="369332"/>
              </a:xfrm>
              <a:prstGeom prst="rect">
                <a:avLst/>
              </a:prstGeom>
              <a:blipFill>
                <a:blip r:embed="rId5"/>
                <a:stretch>
                  <a:fillRect b="-1639"/>
                </a:stretch>
              </a:blipFill>
            </p:spPr>
            <p:txBody>
              <a:bodyPr/>
              <a:lstStyle/>
              <a:p>
                <a:r>
                  <a:rPr lang="en-US">
                    <a:noFill/>
                  </a:rPr>
                  <a:t> </a:t>
                </a:r>
              </a:p>
            </p:txBody>
          </p:sp>
        </mc:Fallback>
      </mc:AlternateContent>
      <p:pic>
        <p:nvPicPr>
          <p:cNvPr id="8" name="Picture 7">
            <a:extLst>
              <a:ext uri="{FF2B5EF4-FFF2-40B4-BE49-F238E27FC236}">
                <a16:creationId xmlns:a16="http://schemas.microsoft.com/office/drawing/2014/main" id="{75A14713-6920-9BC7-BB24-EAD2D3AC36FC}"/>
              </a:ext>
            </a:extLst>
          </p:cNvPr>
          <p:cNvPicPr>
            <a:picLocks noChangeAspect="1"/>
          </p:cNvPicPr>
          <p:nvPr/>
        </p:nvPicPr>
        <p:blipFill>
          <a:blip r:embed="rId6"/>
          <a:stretch>
            <a:fillRect/>
          </a:stretch>
        </p:blipFill>
        <p:spPr>
          <a:xfrm>
            <a:off x="6326585" y="439805"/>
            <a:ext cx="5471461" cy="591654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917011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8"/>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A17080-BF2A-F342-A853-7A9263BBD709}"/>
              </a:ext>
            </a:extLst>
          </p:cNvPr>
          <p:cNvSpPr>
            <a:spLocks noGrp="1"/>
          </p:cNvSpPr>
          <p:nvPr>
            <p:ph type="title"/>
          </p:nvPr>
        </p:nvSpPr>
        <p:spPr/>
        <p:txBody>
          <a:bodyPr/>
          <a:lstStyle/>
          <a:p>
            <a:r>
              <a:rPr lang="en-US" dirty="0"/>
              <a:t>Real world multipliers</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A2230855-F2F0-DE96-D67F-F8F6553E985E}"/>
                  </a:ext>
                </a:extLst>
              </p:cNvPr>
              <p:cNvSpPr>
                <a:spLocks noGrp="1"/>
              </p:cNvSpPr>
              <p:nvPr>
                <p:ph idx="1"/>
              </p:nvPr>
            </p:nvSpPr>
            <p:spPr/>
            <p:txBody>
              <a:bodyPr/>
              <a:lstStyle/>
              <a:p>
                <a14:m>
                  <m:oMath xmlns:m="http://schemas.openxmlformats.org/officeDocument/2006/math">
                    <m:f>
                      <m:fPr>
                        <m:ctrlPr>
                          <a:rPr lang="en-US" i="1" smtClean="0">
                            <a:latin typeface="Cambria Math" panose="02040503050406030204" pitchFamily="18" charset="0"/>
                          </a:rPr>
                        </m:ctrlPr>
                      </m:fPr>
                      <m:num>
                        <m:r>
                          <a:rPr lang="en-US"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𝑀</m:t>
                        </m:r>
                        <m:r>
                          <a:rPr lang="en-US" b="0" i="1" smtClean="0">
                            <a:latin typeface="Cambria Math" panose="02040503050406030204" pitchFamily="18" charset="0"/>
                            <a:ea typeface="Cambria Math" panose="02040503050406030204" pitchFamily="18" charset="0"/>
                          </a:rPr>
                          <m:t>2</m:t>
                        </m:r>
                      </m:num>
                      <m:den>
                        <m:r>
                          <a:rPr lang="en-US"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𝑀𝐵</m:t>
                        </m:r>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$332.8 </m:t>
                        </m:r>
                        <m:r>
                          <a:rPr lang="en-US" b="0" i="1" smtClean="0">
                            <a:latin typeface="Cambria Math" panose="02040503050406030204" pitchFamily="18" charset="0"/>
                          </a:rPr>
                          <m:t>𝑏𝑖𝑙𝑙𝑖𝑜𝑛</m:t>
                        </m:r>
                      </m:num>
                      <m:den>
                        <m:r>
                          <a:rPr lang="en-US" b="0" i="1" smtClean="0">
                            <a:latin typeface="Cambria Math" panose="02040503050406030204" pitchFamily="18" charset="0"/>
                          </a:rPr>
                          <m:t>$70.5 </m:t>
                        </m:r>
                        <m:r>
                          <a:rPr lang="en-US" b="0" i="1" smtClean="0">
                            <a:latin typeface="Cambria Math" panose="02040503050406030204" pitchFamily="18" charset="0"/>
                          </a:rPr>
                          <m:t>𝑏𝑖𝑙𝑙𝑖𝑜𝑛</m:t>
                        </m:r>
                      </m:den>
                    </m:f>
                    <m:r>
                      <a:rPr lang="en-US" b="0" i="1" smtClean="0">
                        <a:latin typeface="Cambria Math" panose="02040503050406030204" pitchFamily="18" charset="0"/>
                      </a:rPr>
                      <m:t>=4.72</m:t>
                    </m:r>
                  </m:oMath>
                </a14:m>
                <a:endParaRPr lang="en-US" b="0" dirty="0"/>
              </a:p>
              <a:p>
                <a14:m>
                  <m:oMath xmlns:m="http://schemas.openxmlformats.org/officeDocument/2006/math">
                    <m:f>
                      <m:fPr>
                        <m:ctrlPr>
                          <a:rPr lang="en-US" i="1">
                            <a:latin typeface="Cambria Math" panose="02040503050406030204" pitchFamily="18" charset="0"/>
                          </a:rPr>
                        </m:ctrlPr>
                      </m:fPr>
                      <m:num>
                        <m:r>
                          <a:rPr lang="en-US" i="1">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𝐵𝑎𝑛𝑘</m:t>
                        </m:r>
                        <m:r>
                          <a:rPr lang="en-US" b="0" i="1" smtClean="0">
                            <a:latin typeface="Cambria Math" panose="02040503050406030204" pitchFamily="18" charset="0"/>
                            <a:ea typeface="Cambria Math" panose="02040503050406030204" pitchFamily="18" charset="0"/>
                          </a:rPr>
                          <m:t> </m:t>
                        </m:r>
                        <m:r>
                          <a:rPr lang="en-US" b="0" i="1" smtClean="0">
                            <a:latin typeface="Cambria Math" panose="02040503050406030204" pitchFamily="18" charset="0"/>
                            <a:ea typeface="Cambria Math" panose="02040503050406030204" pitchFamily="18" charset="0"/>
                          </a:rPr>
                          <m:t>𝐶𝑟𝑒𝑑𝑖𝑡</m:t>
                        </m:r>
                      </m:num>
                      <m:den>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𝑀𝐵</m:t>
                        </m:r>
                      </m:den>
                    </m:f>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m:t>
                        </m:r>
                        <m:r>
                          <a:rPr lang="en-US" b="0" i="1" smtClean="0">
                            <a:latin typeface="Cambria Math" panose="02040503050406030204" pitchFamily="18" charset="0"/>
                          </a:rPr>
                          <m:t>418.2</m:t>
                        </m:r>
                        <m:r>
                          <a:rPr lang="en-US" i="1">
                            <a:latin typeface="Cambria Math" panose="02040503050406030204" pitchFamily="18" charset="0"/>
                          </a:rPr>
                          <m:t> </m:t>
                        </m:r>
                        <m:r>
                          <a:rPr lang="en-US" i="1">
                            <a:latin typeface="Cambria Math" panose="02040503050406030204" pitchFamily="18" charset="0"/>
                          </a:rPr>
                          <m:t>𝑏𝑖𝑙𝑙𝑖𝑜𝑛</m:t>
                        </m:r>
                      </m:num>
                      <m:den>
                        <m:r>
                          <a:rPr lang="en-US" i="1">
                            <a:latin typeface="Cambria Math" panose="02040503050406030204" pitchFamily="18" charset="0"/>
                          </a:rPr>
                          <m:t>$70.5 </m:t>
                        </m:r>
                        <m:r>
                          <a:rPr lang="en-US" i="1">
                            <a:latin typeface="Cambria Math" panose="02040503050406030204" pitchFamily="18" charset="0"/>
                          </a:rPr>
                          <m:t>𝑏𝑖𝑙𝑙𝑖𝑜𝑛</m:t>
                        </m:r>
                      </m:den>
                    </m:f>
                    <m:r>
                      <a:rPr lang="en-US" i="1">
                        <a:latin typeface="Cambria Math" panose="02040503050406030204" pitchFamily="18" charset="0"/>
                      </a:rPr>
                      <m:t>=</m:t>
                    </m:r>
                    <m:r>
                      <a:rPr lang="en-US" b="0" i="1" smtClean="0">
                        <a:latin typeface="Cambria Math" panose="02040503050406030204" pitchFamily="18" charset="0"/>
                      </a:rPr>
                      <m:t>5.93</m:t>
                    </m:r>
                  </m:oMath>
                </a14:m>
                <a:endParaRPr lang="en-US" b="0" dirty="0"/>
              </a:p>
              <a:p>
                <a14:m>
                  <m:oMath xmlns:m="http://schemas.openxmlformats.org/officeDocument/2006/math">
                    <m:f>
                      <m:fPr>
                        <m:ctrlPr>
                          <a:rPr lang="en-US" i="1">
                            <a:latin typeface="Cambria Math" panose="02040503050406030204" pitchFamily="18" charset="0"/>
                          </a:rPr>
                        </m:ctrlPr>
                      </m:fPr>
                      <m:num>
                        <m:r>
                          <a:rPr lang="en-US" i="1">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𝐷𝑒𝑝𝑜𝑠𝑖𝑡𝑠</m:t>
                        </m:r>
                      </m:num>
                      <m:den>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𝑀𝐵</m:t>
                        </m:r>
                      </m:den>
                    </m:f>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$3</m:t>
                        </m:r>
                        <m:r>
                          <a:rPr lang="en-US" b="0" i="1" smtClean="0">
                            <a:latin typeface="Cambria Math" panose="02040503050406030204" pitchFamily="18" charset="0"/>
                          </a:rPr>
                          <m:t>98.3</m:t>
                        </m:r>
                        <m:r>
                          <a:rPr lang="en-US" i="1">
                            <a:latin typeface="Cambria Math" panose="02040503050406030204" pitchFamily="18" charset="0"/>
                          </a:rPr>
                          <m:t> </m:t>
                        </m:r>
                        <m:r>
                          <a:rPr lang="en-US" i="1">
                            <a:latin typeface="Cambria Math" panose="02040503050406030204" pitchFamily="18" charset="0"/>
                          </a:rPr>
                          <m:t>𝑏𝑖𝑙𝑙𝑖𝑜𝑛</m:t>
                        </m:r>
                      </m:num>
                      <m:den>
                        <m:r>
                          <a:rPr lang="en-US" i="1">
                            <a:latin typeface="Cambria Math" panose="02040503050406030204" pitchFamily="18" charset="0"/>
                          </a:rPr>
                          <m:t>$70.5 </m:t>
                        </m:r>
                        <m:r>
                          <a:rPr lang="en-US" i="1">
                            <a:latin typeface="Cambria Math" panose="02040503050406030204" pitchFamily="18" charset="0"/>
                          </a:rPr>
                          <m:t>𝑏𝑖𝑙𝑙𝑖𝑜𝑛</m:t>
                        </m:r>
                      </m:den>
                    </m:f>
                    <m:r>
                      <a:rPr lang="en-US" i="1">
                        <a:latin typeface="Cambria Math" panose="02040503050406030204" pitchFamily="18" charset="0"/>
                      </a:rPr>
                      <m:t>=</m:t>
                    </m:r>
                    <m:r>
                      <a:rPr lang="en-US" b="0" i="1" smtClean="0">
                        <a:latin typeface="Cambria Math" panose="02040503050406030204" pitchFamily="18" charset="0"/>
                      </a:rPr>
                      <m:t>5.65</m:t>
                    </m:r>
                  </m:oMath>
                </a14:m>
                <a:endParaRPr lang="en-US" dirty="0"/>
              </a:p>
              <a:p>
                <a:endParaRPr lang="en-US" dirty="0"/>
              </a:p>
              <a:p>
                <a:endParaRPr lang="en-US" dirty="0"/>
              </a:p>
            </p:txBody>
          </p:sp>
        </mc:Choice>
        <mc:Fallback>
          <p:sp>
            <p:nvSpPr>
              <p:cNvPr id="3" name="Content Placeholder 2">
                <a:extLst>
                  <a:ext uri="{FF2B5EF4-FFF2-40B4-BE49-F238E27FC236}">
                    <a16:creationId xmlns:a16="http://schemas.microsoft.com/office/drawing/2014/main" id="{A2230855-F2F0-DE96-D67F-F8F6553E985E}"/>
                  </a:ext>
                </a:extLst>
              </p:cNvPr>
              <p:cNvSpPr>
                <a:spLocks noGrp="1" noRot="1" noChangeAspect="1" noMove="1" noResize="1" noEditPoints="1" noAdjustHandles="1" noChangeArrowheads="1" noChangeShapeType="1" noTextEdit="1"/>
              </p:cNvSpPr>
              <p:nvPr>
                <p:ph idx="1"/>
              </p:nvPr>
            </p:nvSpPr>
            <p:spPr>
              <a:blipFill>
                <a:blip r:embed="rId3"/>
                <a:stretch>
                  <a:fillRect/>
                </a:stretch>
              </a:blipFill>
            </p:spPr>
            <p:txBody>
              <a:bodyPr/>
              <a:lstStyle/>
              <a:p>
                <a:r>
                  <a:rPr lang="en-US">
                    <a:noFill/>
                  </a:rPr>
                  <a:t> </a:t>
                </a:r>
              </a:p>
            </p:txBody>
          </p:sp>
        </mc:Fallback>
      </mc:AlternateContent>
      <p:sp>
        <p:nvSpPr>
          <p:cNvPr id="5" name="Footer Placeholder 4">
            <a:extLst>
              <a:ext uri="{FF2B5EF4-FFF2-40B4-BE49-F238E27FC236}">
                <a16:creationId xmlns:a16="http://schemas.microsoft.com/office/drawing/2014/main" id="{1197695F-DC52-33AD-3A08-848A7743A8E4}"/>
              </a:ext>
            </a:extLst>
          </p:cNvPr>
          <p:cNvSpPr>
            <a:spLocks noGrp="1"/>
          </p:cNvSpPr>
          <p:nvPr>
            <p:ph type="ftr" sz="quarter" idx="11"/>
          </p:nvPr>
        </p:nvSpPr>
        <p:spPr/>
        <p:txBody>
          <a:bodyPr/>
          <a:lstStyle/>
          <a:p>
            <a:r>
              <a:rPr lang="en-US"/>
              <a:t>Banking</a:t>
            </a:r>
            <a:endParaRPr lang="en-US" dirty="0"/>
          </a:p>
        </p:txBody>
      </p:sp>
      <p:sp>
        <p:nvSpPr>
          <p:cNvPr id="6" name="Slide Number Placeholder 5">
            <a:extLst>
              <a:ext uri="{FF2B5EF4-FFF2-40B4-BE49-F238E27FC236}">
                <a16:creationId xmlns:a16="http://schemas.microsoft.com/office/drawing/2014/main" id="{A1B318F1-6513-E2E9-CB7A-0B22249EE329}"/>
              </a:ext>
            </a:extLst>
          </p:cNvPr>
          <p:cNvSpPr>
            <a:spLocks noGrp="1"/>
          </p:cNvSpPr>
          <p:nvPr>
            <p:ph type="sldNum" sz="quarter" idx="12"/>
          </p:nvPr>
        </p:nvSpPr>
        <p:spPr/>
        <p:txBody>
          <a:bodyPr/>
          <a:lstStyle/>
          <a:p>
            <a:fld id="{A65A5C87-DF58-40C8-B092-1DE63DB4547E}" type="slidenum">
              <a:rPr lang="en-US" smtClean="0"/>
              <a:t>26</a:t>
            </a:fld>
            <a:endParaRPr lang="en-US" dirty="0"/>
          </a:p>
        </p:txBody>
      </p:sp>
      <mc:AlternateContent xmlns:mc="http://schemas.openxmlformats.org/markup-compatibility/2006">
        <mc:Choice xmlns:a14="http://schemas.microsoft.com/office/drawing/2010/main" Requires="a14">
          <p:sp>
            <p:nvSpPr>
              <p:cNvPr id="7" name="TextBox 6">
                <a:extLst>
                  <a:ext uri="{FF2B5EF4-FFF2-40B4-BE49-F238E27FC236}">
                    <a16:creationId xmlns:a16="http://schemas.microsoft.com/office/drawing/2014/main" id="{4260127D-3ACF-9952-AE86-3168D9ABFC18}"/>
                  </a:ext>
                </a:extLst>
              </p:cNvPr>
              <p:cNvSpPr txBox="1"/>
              <p:nvPr/>
            </p:nvSpPr>
            <p:spPr>
              <a:xfrm>
                <a:off x="7477124" y="2835259"/>
                <a:ext cx="3599307" cy="369332"/>
              </a:xfrm>
              <a:prstGeom prst="rect">
                <a:avLst/>
              </a:prstGeom>
              <a:noFill/>
            </p:spPr>
            <p:txBody>
              <a:bodyPr wrap="square" rtlCol="0">
                <a:spAutoFit/>
              </a:bodyPr>
              <a:lstStyle/>
              <a:p>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𝑅𝑅</m:t>
                      </m:r>
                      <m:r>
                        <a:rPr lang="en-US" b="0" i="1" smtClean="0">
                          <a:latin typeface="Cambria Math" panose="02040503050406030204" pitchFamily="18" charset="0"/>
                          <a:ea typeface="Cambria Math" panose="02040503050406030204" pitchFamily="18" charset="0"/>
                        </a:rPr>
                        <m:t>≈17%</m:t>
                      </m:r>
                    </m:oMath>
                  </m:oMathPara>
                </a14:m>
                <a:endParaRPr lang="en-US" dirty="0"/>
              </a:p>
            </p:txBody>
          </p:sp>
        </mc:Choice>
        <mc:Fallback>
          <p:sp>
            <p:nvSpPr>
              <p:cNvPr id="7" name="TextBox 6">
                <a:extLst>
                  <a:ext uri="{FF2B5EF4-FFF2-40B4-BE49-F238E27FC236}">
                    <a16:creationId xmlns:a16="http://schemas.microsoft.com/office/drawing/2014/main" id="{4260127D-3ACF-9952-AE86-3168D9ABFC18}"/>
                  </a:ext>
                </a:extLst>
              </p:cNvPr>
              <p:cNvSpPr txBox="1">
                <a:spLocks noRot="1" noChangeAspect="1" noMove="1" noResize="1" noEditPoints="1" noAdjustHandles="1" noChangeArrowheads="1" noChangeShapeType="1" noTextEdit="1"/>
              </p:cNvSpPr>
              <p:nvPr/>
            </p:nvSpPr>
            <p:spPr>
              <a:xfrm>
                <a:off x="7477124" y="2835259"/>
                <a:ext cx="3599307" cy="369332"/>
              </a:xfrm>
              <a:prstGeom prst="rect">
                <a:avLst/>
              </a:prstGeom>
              <a:blipFill>
                <a:blip r:embed="rId4"/>
                <a:stretch>
                  <a:fillRect/>
                </a:stretch>
              </a:blipFill>
            </p:spPr>
            <p:txBody>
              <a:bodyPr/>
              <a:lstStyle/>
              <a:p>
                <a:r>
                  <a:rPr lang="en-US">
                    <a:noFill/>
                  </a:rPr>
                  <a:t> </a:t>
                </a:r>
              </a:p>
            </p:txBody>
          </p:sp>
        </mc:Fallback>
      </mc:AlternateContent>
      <p:pic>
        <p:nvPicPr>
          <p:cNvPr id="9" name="Picture 8">
            <a:extLst>
              <a:ext uri="{FF2B5EF4-FFF2-40B4-BE49-F238E27FC236}">
                <a16:creationId xmlns:a16="http://schemas.microsoft.com/office/drawing/2014/main" id="{3C68A5E0-19D8-4878-D25D-2254D7AC7C1E}"/>
              </a:ext>
            </a:extLst>
          </p:cNvPr>
          <p:cNvPicPr>
            <a:picLocks noChangeAspect="1"/>
          </p:cNvPicPr>
          <p:nvPr/>
        </p:nvPicPr>
        <p:blipFill>
          <a:blip r:embed="rId5"/>
          <a:stretch>
            <a:fillRect/>
          </a:stretch>
        </p:blipFill>
        <p:spPr>
          <a:xfrm>
            <a:off x="630148" y="2175241"/>
            <a:ext cx="10931703" cy="3726717"/>
          </a:xfrm>
          <a:prstGeom prst="rect">
            <a:avLst/>
          </a:prstGeom>
          <a:ln>
            <a:noFill/>
          </a:ln>
          <a:effectLst>
            <a:outerShdw blurRad="292100" dist="139700" dir="2700000" algn="tl" rotWithShape="0">
              <a:srgbClr val="333333">
                <a:alpha val="65000"/>
              </a:srgbClr>
            </a:outerShdw>
          </a:effectLst>
        </p:spPr>
      </p:pic>
      <p:pic>
        <p:nvPicPr>
          <p:cNvPr id="10" name="Picture 9">
            <a:extLst>
              <a:ext uri="{FF2B5EF4-FFF2-40B4-BE49-F238E27FC236}">
                <a16:creationId xmlns:a16="http://schemas.microsoft.com/office/drawing/2014/main" id="{C1A79195-1773-C475-5DE8-C93A76B0D61D}"/>
              </a:ext>
            </a:extLst>
          </p:cNvPr>
          <p:cNvPicPr>
            <a:picLocks noChangeAspect="1"/>
          </p:cNvPicPr>
          <p:nvPr/>
        </p:nvPicPr>
        <p:blipFill>
          <a:blip r:embed="rId6"/>
          <a:srcRect t="13701" b="13733"/>
          <a:stretch/>
        </p:blipFill>
        <p:spPr>
          <a:xfrm>
            <a:off x="8983028" y="3651616"/>
            <a:ext cx="2165805" cy="2095500"/>
          </a:xfrm>
          <a:prstGeom prst="rect">
            <a:avLst/>
          </a:prstGeom>
        </p:spPr>
      </p:pic>
    </p:spTree>
    <p:extLst>
      <p:ext uri="{BB962C8B-B14F-4D97-AF65-F5344CB8AC3E}">
        <p14:creationId xmlns:p14="http://schemas.microsoft.com/office/powerpoint/2010/main" val="2414637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BCB8C7-8839-5A41-F060-038155AE14F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B08DD96-39D1-895B-D291-663D7A76C6E5}"/>
              </a:ext>
            </a:extLst>
          </p:cNvPr>
          <p:cNvSpPr>
            <a:spLocks noGrp="1"/>
          </p:cNvSpPr>
          <p:nvPr>
            <p:ph idx="1"/>
          </p:nvPr>
        </p:nvSpPr>
        <p:spPr/>
        <p:txBody>
          <a:bodyPr/>
          <a:lstStyle/>
          <a:p>
            <a:endParaRPr lang="en-US"/>
          </a:p>
        </p:txBody>
      </p:sp>
      <p:sp>
        <p:nvSpPr>
          <p:cNvPr id="5" name="Footer Placeholder 4">
            <a:extLst>
              <a:ext uri="{FF2B5EF4-FFF2-40B4-BE49-F238E27FC236}">
                <a16:creationId xmlns:a16="http://schemas.microsoft.com/office/drawing/2014/main" id="{44B33E77-5869-0F6D-6370-63DAA4D0E21E}"/>
              </a:ext>
            </a:extLst>
          </p:cNvPr>
          <p:cNvSpPr>
            <a:spLocks noGrp="1"/>
          </p:cNvSpPr>
          <p:nvPr>
            <p:ph type="ftr" sz="quarter" idx="11"/>
          </p:nvPr>
        </p:nvSpPr>
        <p:spPr/>
        <p:txBody>
          <a:bodyPr/>
          <a:lstStyle/>
          <a:p>
            <a:r>
              <a:rPr lang="en-US"/>
              <a:t>Banking</a:t>
            </a:r>
            <a:endParaRPr lang="en-US" dirty="0"/>
          </a:p>
        </p:txBody>
      </p:sp>
      <p:sp>
        <p:nvSpPr>
          <p:cNvPr id="6" name="Slide Number Placeholder 5">
            <a:extLst>
              <a:ext uri="{FF2B5EF4-FFF2-40B4-BE49-F238E27FC236}">
                <a16:creationId xmlns:a16="http://schemas.microsoft.com/office/drawing/2014/main" id="{99651DB5-14F1-31DB-E11B-1E3EFCA5D4D4}"/>
              </a:ext>
            </a:extLst>
          </p:cNvPr>
          <p:cNvSpPr>
            <a:spLocks noGrp="1"/>
          </p:cNvSpPr>
          <p:nvPr>
            <p:ph type="sldNum" sz="quarter" idx="12"/>
          </p:nvPr>
        </p:nvSpPr>
        <p:spPr/>
        <p:txBody>
          <a:bodyPr/>
          <a:lstStyle/>
          <a:p>
            <a:fld id="{A65A5C87-DF58-40C8-B092-1DE63DB4547E}" type="slidenum">
              <a:rPr lang="en-US" smtClean="0"/>
              <a:t>27</a:t>
            </a:fld>
            <a:endParaRPr lang="en-US" dirty="0"/>
          </a:p>
        </p:txBody>
      </p:sp>
      <p:pic>
        <p:nvPicPr>
          <p:cNvPr id="10" name="Picture 9">
            <a:extLst>
              <a:ext uri="{FF2B5EF4-FFF2-40B4-BE49-F238E27FC236}">
                <a16:creationId xmlns:a16="http://schemas.microsoft.com/office/drawing/2014/main" id="{73B1786C-18B4-A1C8-5B7A-890975969490}"/>
              </a:ext>
            </a:extLst>
          </p:cNvPr>
          <p:cNvPicPr>
            <a:picLocks noChangeAspect="1"/>
          </p:cNvPicPr>
          <p:nvPr/>
        </p:nvPicPr>
        <p:blipFill>
          <a:blip r:embed="rId3"/>
          <a:stretch>
            <a:fillRect/>
          </a:stretch>
        </p:blipFill>
        <p:spPr>
          <a:xfrm>
            <a:off x="2202322" y="0"/>
            <a:ext cx="7787355" cy="6858000"/>
          </a:xfrm>
          <a:prstGeom prst="rect">
            <a:avLst/>
          </a:prstGeom>
        </p:spPr>
      </p:pic>
      <p:pic>
        <p:nvPicPr>
          <p:cNvPr id="8" name="Picture 7">
            <a:extLst>
              <a:ext uri="{FF2B5EF4-FFF2-40B4-BE49-F238E27FC236}">
                <a16:creationId xmlns:a16="http://schemas.microsoft.com/office/drawing/2014/main" id="{2816B02F-5C81-4D81-FBD0-4C5F9A4C2A92}"/>
              </a:ext>
            </a:extLst>
          </p:cNvPr>
          <p:cNvPicPr>
            <a:picLocks noChangeAspect="1"/>
          </p:cNvPicPr>
          <p:nvPr/>
        </p:nvPicPr>
        <p:blipFill>
          <a:blip r:embed="rId4"/>
          <a:stretch>
            <a:fillRect/>
          </a:stretch>
        </p:blipFill>
        <p:spPr>
          <a:xfrm>
            <a:off x="801481" y="922637"/>
            <a:ext cx="10589037" cy="4111700"/>
          </a:xfrm>
          <a:prstGeom prst="rect">
            <a:avLst/>
          </a:prstGeom>
        </p:spPr>
      </p:pic>
      <mc:AlternateContent xmlns:mc="http://schemas.openxmlformats.org/markup-compatibility/2006">
        <mc:Choice xmlns:p14="http://schemas.microsoft.com/office/powerpoint/2010/main" Requires="p14">
          <p:contentPart p14:bwMode="auto" r:id="rId5">
            <p14:nvContentPartPr>
              <p14:cNvPr id="13" name="Ink 12">
                <a:extLst>
                  <a:ext uri="{FF2B5EF4-FFF2-40B4-BE49-F238E27FC236}">
                    <a16:creationId xmlns:a16="http://schemas.microsoft.com/office/drawing/2014/main" id="{31B08452-ED71-159C-ED7C-B1AF6E49A79A}"/>
                  </a:ext>
                </a:extLst>
              </p14:cNvPr>
              <p14:cNvContentPartPr/>
              <p14:nvPr/>
            </p14:nvContentPartPr>
            <p14:xfrm>
              <a:off x="3495345" y="5753040"/>
              <a:ext cx="6229800" cy="28800"/>
            </p14:xfrm>
          </p:contentPart>
        </mc:Choice>
        <mc:Fallback>
          <p:pic>
            <p:nvPicPr>
              <p:cNvPr id="13" name="Ink 12">
                <a:extLst>
                  <a:ext uri="{FF2B5EF4-FFF2-40B4-BE49-F238E27FC236}">
                    <a16:creationId xmlns:a16="http://schemas.microsoft.com/office/drawing/2014/main" id="{31B08452-ED71-159C-ED7C-B1AF6E49A79A}"/>
                  </a:ext>
                </a:extLst>
              </p:cNvPr>
              <p:cNvPicPr/>
              <p:nvPr/>
            </p:nvPicPr>
            <p:blipFill>
              <a:blip r:embed="rId6"/>
              <a:stretch>
                <a:fillRect/>
              </a:stretch>
            </p:blipFill>
            <p:spPr>
              <a:xfrm>
                <a:off x="3441345" y="5645040"/>
                <a:ext cx="6337440" cy="244440"/>
              </a:xfrm>
              <a:prstGeom prst="rect">
                <a:avLst/>
              </a:prstGeom>
            </p:spPr>
          </p:pic>
        </mc:Fallback>
      </mc:AlternateContent>
      <mc:AlternateContent xmlns:mc="http://schemas.openxmlformats.org/markup-compatibility/2006">
        <mc:Choice xmlns:p14="http://schemas.microsoft.com/office/powerpoint/2010/main" Requires="p14">
          <p:contentPart p14:bwMode="auto" r:id="rId7">
            <p14:nvContentPartPr>
              <p14:cNvPr id="14" name="Ink 13">
                <a:extLst>
                  <a:ext uri="{FF2B5EF4-FFF2-40B4-BE49-F238E27FC236}">
                    <a16:creationId xmlns:a16="http://schemas.microsoft.com/office/drawing/2014/main" id="{1DE5B56F-D7AA-E6F0-BC80-4A60A8E29FBF}"/>
                  </a:ext>
                </a:extLst>
              </p14:cNvPr>
              <p14:cNvContentPartPr/>
              <p14:nvPr/>
            </p14:nvContentPartPr>
            <p14:xfrm>
              <a:off x="2371785" y="5942400"/>
              <a:ext cx="5599800" cy="21240"/>
            </p14:xfrm>
          </p:contentPart>
        </mc:Choice>
        <mc:Fallback>
          <p:pic>
            <p:nvPicPr>
              <p:cNvPr id="14" name="Ink 13">
                <a:extLst>
                  <a:ext uri="{FF2B5EF4-FFF2-40B4-BE49-F238E27FC236}">
                    <a16:creationId xmlns:a16="http://schemas.microsoft.com/office/drawing/2014/main" id="{1DE5B56F-D7AA-E6F0-BC80-4A60A8E29FBF}"/>
                  </a:ext>
                </a:extLst>
              </p:cNvPr>
              <p:cNvPicPr/>
              <p:nvPr/>
            </p:nvPicPr>
            <p:blipFill>
              <a:blip r:embed="rId8"/>
              <a:stretch>
                <a:fillRect/>
              </a:stretch>
            </p:blipFill>
            <p:spPr>
              <a:xfrm>
                <a:off x="2317785" y="5834760"/>
                <a:ext cx="5707440" cy="236880"/>
              </a:xfrm>
              <a:prstGeom prst="rect">
                <a:avLst/>
              </a:prstGeom>
            </p:spPr>
          </p:pic>
        </mc:Fallback>
      </mc:AlternateContent>
      <mc:AlternateContent xmlns:mc="http://schemas.openxmlformats.org/markup-compatibility/2006">
        <mc:Choice xmlns:p14="http://schemas.microsoft.com/office/powerpoint/2010/main" Requires="p14">
          <p:contentPart p14:bwMode="auto" r:id="rId9">
            <p14:nvContentPartPr>
              <p14:cNvPr id="15" name="Ink 14">
                <a:extLst>
                  <a:ext uri="{FF2B5EF4-FFF2-40B4-BE49-F238E27FC236}">
                    <a16:creationId xmlns:a16="http://schemas.microsoft.com/office/drawing/2014/main" id="{DB70FCDD-AF5B-CED5-F4B2-5FB6D2EE840A}"/>
                  </a:ext>
                </a:extLst>
              </p14:cNvPr>
              <p14:cNvContentPartPr/>
              <p14:nvPr/>
            </p14:nvContentPartPr>
            <p14:xfrm>
              <a:off x="7972305" y="5961480"/>
              <a:ext cx="1589760" cy="30240"/>
            </p14:xfrm>
          </p:contentPart>
        </mc:Choice>
        <mc:Fallback>
          <p:pic>
            <p:nvPicPr>
              <p:cNvPr id="15" name="Ink 14">
                <a:extLst>
                  <a:ext uri="{FF2B5EF4-FFF2-40B4-BE49-F238E27FC236}">
                    <a16:creationId xmlns:a16="http://schemas.microsoft.com/office/drawing/2014/main" id="{DB70FCDD-AF5B-CED5-F4B2-5FB6D2EE840A}"/>
                  </a:ext>
                </a:extLst>
              </p:cNvPr>
              <p:cNvPicPr/>
              <p:nvPr/>
            </p:nvPicPr>
            <p:blipFill>
              <a:blip r:embed="rId10"/>
              <a:stretch>
                <a:fillRect/>
              </a:stretch>
            </p:blipFill>
            <p:spPr>
              <a:xfrm>
                <a:off x="7918665" y="5853840"/>
                <a:ext cx="1697400" cy="245880"/>
              </a:xfrm>
              <a:prstGeom prst="rect">
                <a:avLst/>
              </a:prstGeom>
            </p:spPr>
          </p:pic>
        </mc:Fallback>
      </mc:AlternateContent>
      <mc:AlternateContent xmlns:mc="http://schemas.openxmlformats.org/markup-compatibility/2006">
        <mc:Choice xmlns:p14="http://schemas.microsoft.com/office/powerpoint/2010/main" Requires="p14">
          <p:contentPart p14:bwMode="auto" r:id="rId11">
            <p14:nvContentPartPr>
              <p14:cNvPr id="16" name="Ink 15">
                <a:extLst>
                  <a:ext uri="{FF2B5EF4-FFF2-40B4-BE49-F238E27FC236}">
                    <a16:creationId xmlns:a16="http://schemas.microsoft.com/office/drawing/2014/main" id="{81BB399E-7854-3AA1-E5F1-136CBC7760B7}"/>
                  </a:ext>
                </a:extLst>
              </p14:cNvPr>
              <p14:cNvContentPartPr/>
              <p14:nvPr/>
            </p14:nvContentPartPr>
            <p14:xfrm>
              <a:off x="2342985" y="6142200"/>
              <a:ext cx="2504520" cy="20520"/>
            </p14:xfrm>
          </p:contentPart>
        </mc:Choice>
        <mc:Fallback>
          <p:pic>
            <p:nvPicPr>
              <p:cNvPr id="16" name="Ink 15">
                <a:extLst>
                  <a:ext uri="{FF2B5EF4-FFF2-40B4-BE49-F238E27FC236}">
                    <a16:creationId xmlns:a16="http://schemas.microsoft.com/office/drawing/2014/main" id="{81BB399E-7854-3AA1-E5F1-136CBC7760B7}"/>
                  </a:ext>
                </a:extLst>
              </p:cNvPr>
              <p:cNvPicPr/>
              <p:nvPr/>
            </p:nvPicPr>
            <p:blipFill>
              <a:blip r:embed="rId12"/>
              <a:stretch>
                <a:fillRect/>
              </a:stretch>
            </p:blipFill>
            <p:spPr>
              <a:xfrm>
                <a:off x="2288985" y="6034560"/>
                <a:ext cx="2612160" cy="236160"/>
              </a:xfrm>
              <a:prstGeom prst="rect">
                <a:avLst/>
              </a:prstGeom>
            </p:spPr>
          </p:pic>
        </mc:Fallback>
      </mc:AlternateContent>
    </p:spTree>
    <p:extLst>
      <p:ext uri="{BB962C8B-B14F-4D97-AF65-F5344CB8AC3E}">
        <p14:creationId xmlns:p14="http://schemas.microsoft.com/office/powerpoint/2010/main" val="25452408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23B8E4-DD8E-E9AA-2B11-670DF69EF208}"/>
              </a:ext>
            </a:extLst>
          </p:cNvPr>
          <p:cNvSpPr>
            <a:spLocks noGrp="1"/>
          </p:cNvSpPr>
          <p:nvPr>
            <p:ph type="title"/>
          </p:nvPr>
        </p:nvSpPr>
        <p:spPr/>
        <p:txBody>
          <a:bodyPr>
            <a:normAutofit fontScale="90000"/>
          </a:bodyPr>
          <a:lstStyle/>
          <a:p>
            <a:r>
              <a:rPr lang="en-US" dirty="0"/>
              <a:t>Central Banking + Fractional Reserve Banking</a:t>
            </a:r>
          </a:p>
        </p:txBody>
      </p:sp>
      <p:sp>
        <p:nvSpPr>
          <p:cNvPr id="3" name="Content Placeholder 2">
            <a:extLst>
              <a:ext uri="{FF2B5EF4-FFF2-40B4-BE49-F238E27FC236}">
                <a16:creationId xmlns:a16="http://schemas.microsoft.com/office/drawing/2014/main" id="{BC55DC64-1F7F-7FC8-87E0-1A51D4B38722}"/>
              </a:ext>
            </a:extLst>
          </p:cNvPr>
          <p:cNvSpPr>
            <a:spLocks noGrp="1"/>
          </p:cNvSpPr>
          <p:nvPr>
            <p:ph idx="1"/>
          </p:nvPr>
        </p:nvSpPr>
        <p:spPr/>
        <p:txBody>
          <a:bodyPr>
            <a:normAutofit fontScale="92500" lnSpcReduction="20000"/>
          </a:bodyPr>
          <a:lstStyle/>
          <a:p>
            <a:r>
              <a:rPr lang="en-US" dirty="0"/>
              <a:t>Fractional reserve banks are subject to runs.</a:t>
            </a:r>
          </a:p>
          <a:p>
            <a:r>
              <a:rPr lang="en-US" dirty="0"/>
              <a:t>Bank competition also limits how much fiduciary media individual banks can issue.</a:t>
            </a:r>
          </a:p>
          <a:p>
            <a:r>
              <a:rPr lang="en-US" dirty="0"/>
              <a:t>This creates an incentive to cartelize under a central bank, which ensures proportional expansion and provides a lender of last resort.</a:t>
            </a:r>
          </a:p>
          <a:p>
            <a:r>
              <a:rPr lang="en-US" dirty="0"/>
              <a:t>This does not solve the inherent problems of fractional reserve banking, but institutionalizes them and shifts the costs to taxpayers/money holders.</a:t>
            </a:r>
          </a:p>
        </p:txBody>
      </p:sp>
      <p:sp>
        <p:nvSpPr>
          <p:cNvPr id="5" name="Footer Placeholder 4">
            <a:extLst>
              <a:ext uri="{FF2B5EF4-FFF2-40B4-BE49-F238E27FC236}">
                <a16:creationId xmlns:a16="http://schemas.microsoft.com/office/drawing/2014/main" id="{C104B5C2-E0DD-D83E-BD2F-9222D7CC3278}"/>
              </a:ext>
            </a:extLst>
          </p:cNvPr>
          <p:cNvSpPr>
            <a:spLocks noGrp="1"/>
          </p:cNvSpPr>
          <p:nvPr>
            <p:ph type="ftr" sz="quarter" idx="11"/>
          </p:nvPr>
        </p:nvSpPr>
        <p:spPr/>
        <p:txBody>
          <a:bodyPr/>
          <a:lstStyle/>
          <a:p>
            <a:r>
              <a:rPr lang="en-US"/>
              <a:t>Banking</a:t>
            </a:r>
            <a:endParaRPr lang="en-US" dirty="0"/>
          </a:p>
        </p:txBody>
      </p:sp>
      <p:sp>
        <p:nvSpPr>
          <p:cNvPr id="6" name="Slide Number Placeholder 5">
            <a:extLst>
              <a:ext uri="{FF2B5EF4-FFF2-40B4-BE49-F238E27FC236}">
                <a16:creationId xmlns:a16="http://schemas.microsoft.com/office/drawing/2014/main" id="{FEF639C2-BC09-1CBD-8086-8DD7EB34B5CC}"/>
              </a:ext>
            </a:extLst>
          </p:cNvPr>
          <p:cNvSpPr>
            <a:spLocks noGrp="1"/>
          </p:cNvSpPr>
          <p:nvPr>
            <p:ph type="sldNum" sz="quarter" idx="12"/>
          </p:nvPr>
        </p:nvSpPr>
        <p:spPr/>
        <p:txBody>
          <a:bodyPr/>
          <a:lstStyle/>
          <a:p>
            <a:fld id="{A65A5C87-DF58-40C8-B092-1DE63DB4547E}" type="slidenum">
              <a:rPr lang="en-US" smtClean="0"/>
              <a:t>28</a:t>
            </a:fld>
            <a:endParaRPr lang="en-US" dirty="0"/>
          </a:p>
        </p:txBody>
      </p:sp>
    </p:spTree>
    <p:extLst>
      <p:ext uri="{BB962C8B-B14F-4D97-AF65-F5344CB8AC3E}">
        <p14:creationId xmlns:p14="http://schemas.microsoft.com/office/powerpoint/2010/main" val="3556110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E8B12F8A-94E7-3BBF-69C2-2221F1F6C345}"/>
              </a:ext>
            </a:extLst>
          </p:cNvPr>
          <p:cNvSpPr>
            <a:spLocks noGrp="1"/>
          </p:cNvSpPr>
          <p:nvPr>
            <p:ph type="title"/>
          </p:nvPr>
        </p:nvSpPr>
        <p:spPr/>
        <p:txBody>
          <a:bodyPr/>
          <a:lstStyle/>
          <a:p>
            <a:r>
              <a:rPr lang="en-US" dirty="0"/>
              <a:t>Mises’s Typology of Money</a:t>
            </a:r>
          </a:p>
        </p:txBody>
      </p:sp>
      <p:sp>
        <p:nvSpPr>
          <p:cNvPr id="11" name="Content Placeholder 10">
            <a:extLst>
              <a:ext uri="{FF2B5EF4-FFF2-40B4-BE49-F238E27FC236}">
                <a16:creationId xmlns:a16="http://schemas.microsoft.com/office/drawing/2014/main" id="{B15CBC4D-923B-725E-4A84-DDF293D23952}"/>
              </a:ext>
            </a:extLst>
          </p:cNvPr>
          <p:cNvSpPr>
            <a:spLocks noGrp="1"/>
          </p:cNvSpPr>
          <p:nvPr>
            <p:ph idx="1"/>
          </p:nvPr>
        </p:nvSpPr>
        <p:spPr/>
        <p:txBody>
          <a:bodyPr/>
          <a:lstStyle/>
          <a:p>
            <a:r>
              <a:rPr lang="en-US" dirty="0"/>
              <a:t>Money in the broader sense</a:t>
            </a:r>
          </a:p>
          <a:p>
            <a:pPr lvl="1"/>
            <a:r>
              <a:rPr lang="en-US" dirty="0"/>
              <a:t>Money in the narrower sense</a:t>
            </a:r>
          </a:p>
          <a:p>
            <a:pPr lvl="2"/>
            <a:r>
              <a:rPr lang="en-US" dirty="0"/>
              <a:t>Commodity money</a:t>
            </a:r>
          </a:p>
          <a:p>
            <a:pPr lvl="2"/>
            <a:r>
              <a:rPr lang="en-US" dirty="0"/>
              <a:t>Credit money</a:t>
            </a:r>
          </a:p>
          <a:p>
            <a:pPr lvl="2"/>
            <a:r>
              <a:rPr lang="en-US" dirty="0"/>
              <a:t>Fiat money</a:t>
            </a:r>
          </a:p>
          <a:p>
            <a:pPr lvl="1"/>
            <a:r>
              <a:rPr lang="en-US" dirty="0"/>
              <a:t>Money substitutes</a:t>
            </a:r>
          </a:p>
          <a:p>
            <a:pPr lvl="2"/>
            <a:r>
              <a:rPr lang="en-US" dirty="0"/>
              <a:t>Fiduciary media</a:t>
            </a:r>
          </a:p>
          <a:p>
            <a:pPr lvl="2"/>
            <a:r>
              <a:rPr lang="en-US" dirty="0"/>
              <a:t>Money certificates</a:t>
            </a:r>
          </a:p>
        </p:txBody>
      </p:sp>
      <p:sp>
        <p:nvSpPr>
          <p:cNvPr id="5" name="Footer Placeholder 4">
            <a:extLst>
              <a:ext uri="{FF2B5EF4-FFF2-40B4-BE49-F238E27FC236}">
                <a16:creationId xmlns:a16="http://schemas.microsoft.com/office/drawing/2014/main" id="{49D675AB-6B56-FD64-2566-BDE3E0620E4C}"/>
              </a:ext>
            </a:extLst>
          </p:cNvPr>
          <p:cNvSpPr>
            <a:spLocks noGrp="1"/>
          </p:cNvSpPr>
          <p:nvPr>
            <p:ph type="ftr" sz="quarter" idx="11"/>
          </p:nvPr>
        </p:nvSpPr>
        <p:spPr/>
        <p:txBody>
          <a:bodyPr vert="horz" lIns="91440" tIns="45720" rIns="91440" bIns="45720" rtlCol="0" anchor="ctr">
            <a:normAutofit/>
          </a:bodyPr>
          <a:lstStyle/>
          <a:p>
            <a:pPr>
              <a:spcAft>
                <a:spcPts val="600"/>
              </a:spcAft>
            </a:pPr>
            <a:r>
              <a:rPr lang="en-US" kern="1200">
                <a:solidFill>
                  <a:schemeClr val="tx1">
                    <a:tint val="75000"/>
                  </a:schemeClr>
                </a:solidFill>
                <a:latin typeface="+mn-lt"/>
                <a:ea typeface="+mn-ea"/>
                <a:cs typeface="+mn-cs"/>
              </a:rPr>
              <a:t>Banking</a:t>
            </a:r>
          </a:p>
        </p:txBody>
      </p:sp>
      <p:sp>
        <p:nvSpPr>
          <p:cNvPr id="6" name="Slide Number Placeholder 5">
            <a:extLst>
              <a:ext uri="{FF2B5EF4-FFF2-40B4-BE49-F238E27FC236}">
                <a16:creationId xmlns:a16="http://schemas.microsoft.com/office/drawing/2014/main" id="{CD8B2078-40BC-2CC1-3EAA-45FECEC45F65}"/>
              </a:ext>
            </a:extLst>
          </p:cNvPr>
          <p:cNvSpPr>
            <a:spLocks noGrp="1"/>
          </p:cNvSpPr>
          <p:nvPr>
            <p:ph type="sldNum" sz="quarter" idx="12"/>
          </p:nvPr>
        </p:nvSpPr>
        <p:spPr/>
        <p:txBody>
          <a:bodyPr vert="horz" lIns="91440" tIns="45720" rIns="91440" bIns="45720" rtlCol="0" anchor="ctr">
            <a:normAutofit/>
          </a:bodyPr>
          <a:lstStyle/>
          <a:p>
            <a:pPr>
              <a:spcAft>
                <a:spcPts val="600"/>
              </a:spcAft>
            </a:pPr>
            <a:fld id="{A65A5C87-DF58-40C8-B092-1DE63DB4547E}" type="slidenum">
              <a:rPr lang="en-US" smtClean="0"/>
              <a:pPr>
                <a:spcAft>
                  <a:spcPts val="600"/>
                </a:spcAft>
              </a:pPr>
              <a:t>3</a:t>
            </a:fld>
            <a:endParaRPr lang="en-US"/>
          </a:p>
        </p:txBody>
      </p:sp>
      <p:pic>
        <p:nvPicPr>
          <p:cNvPr id="13" name="Picture 12">
            <a:extLst>
              <a:ext uri="{FF2B5EF4-FFF2-40B4-BE49-F238E27FC236}">
                <a16:creationId xmlns:a16="http://schemas.microsoft.com/office/drawing/2014/main" id="{7C29531E-0463-A22E-DB65-A3CFC829BAC6}"/>
              </a:ext>
            </a:extLst>
          </p:cNvPr>
          <p:cNvPicPr>
            <a:picLocks noChangeAspect="1"/>
          </p:cNvPicPr>
          <p:nvPr/>
        </p:nvPicPr>
        <p:blipFill>
          <a:blip r:embed="rId3"/>
          <a:stretch/>
        </p:blipFill>
        <p:spPr>
          <a:xfrm>
            <a:off x="7222315" y="2293874"/>
            <a:ext cx="3571645" cy="3786251"/>
          </a:xfrm>
          <a:prstGeom prst="rect">
            <a:avLst/>
          </a:prstGeom>
        </p:spPr>
      </p:pic>
    </p:spTree>
    <p:extLst>
      <p:ext uri="{BB962C8B-B14F-4D97-AF65-F5344CB8AC3E}">
        <p14:creationId xmlns:p14="http://schemas.microsoft.com/office/powerpoint/2010/main" val="27915151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C8E4A5B9-2F9A-6F52-0C11-79F3070CC9C5}"/>
              </a:ext>
            </a:extLst>
          </p:cNvPr>
          <p:cNvSpPr>
            <a:spLocks noGrp="1"/>
          </p:cNvSpPr>
          <p:nvPr>
            <p:ph type="title"/>
          </p:nvPr>
        </p:nvSpPr>
        <p:spPr/>
        <p:txBody>
          <a:bodyPr/>
          <a:lstStyle/>
          <a:p>
            <a:r>
              <a:rPr lang="en-US" dirty="0"/>
              <a:t>What is a checking account?</a:t>
            </a:r>
          </a:p>
        </p:txBody>
      </p:sp>
      <p:sp>
        <p:nvSpPr>
          <p:cNvPr id="9" name="Text Placeholder 8">
            <a:extLst>
              <a:ext uri="{FF2B5EF4-FFF2-40B4-BE49-F238E27FC236}">
                <a16:creationId xmlns:a16="http://schemas.microsoft.com/office/drawing/2014/main" id="{7D440A33-55B8-5C89-4F41-262FD9DC28F4}"/>
              </a:ext>
            </a:extLst>
          </p:cNvPr>
          <p:cNvSpPr>
            <a:spLocks noGrp="1"/>
          </p:cNvSpPr>
          <p:nvPr>
            <p:ph type="body" idx="1"/>
          </p:nvPr>
        </p:nvSpPr>
        <p:spPr/>
        <p:txBody>
          <a:bodyPr/>
          <a:lstStyle/>
          <a:p>
            <a:r>
              <a:rPr lang="en-US" dirty="0"/>
              <a:t>Bank 1</a:t>
            </a:r>
          </a:p>
        </p:txBody>
      </p:sp>
      <p:sp>
        <p:nvSpPr>
          <p:cNvPr id="10" name="Content Placeholder 9">
            <a:extLst>
              <a:ext uri="{FF2B5EF4-FFF2-40B4-BE49-F238E27FC236}">
                <a16:creationId xmlns:a16="http://schemas.microsoft.com/office/drawing/2014/main" id="{42C885B5-125A-F644-A6B6-3BB4BE669C73}"/>
              </a:ext>
            </a:extLst>
          </p:cNvPr>
          <p:cNvSpPr>
            <a:spLocks noGrp="1"/>
          </p:cNvSpPr>
          <p:nvPr>
            <p:ph sz="half" idx="2"/>
          </p:nvPr>
        </p:nvSpPr>
        <p:spPr/>
        <p:txBody>
          <a:bodyPr>
            <a:normAutofit/>
          </a:bodyPr>
          <a:lstStyle/>
          <a:p>
            <a:r>
              <a:rPr lang="en-US" dirty="0"/>
              <a:t>“Available balance: The amount of money in your account that you can use right now.”</a:t>
            </a:r>
          </a:p>
          <a:p>
            <a:r>
              <a:rPr lang="en-US" dirty="0"/>
              <a:t>“You can use your debit card at participating merchants to: Purchase goods and services.”</a:t>
            </a:r>
          </a:p>
        </p:txBody>
      </p:sp>
      <p:sp>
        <p:nvSpPr>
          <p:cNvPr id="11" name="Text Placeholder 10">
            <a:extLst>
              <a:ext uri="{FF2B5EF4-FFF2-40B4-BE49-F238E27FC236}">
                <a16:creationId xmlns:a16="http://schemas.microsoft.com/office/drawing/2014/main" id="{8E96A29E-B547-1DA5-3691-F72994613484}"/>
              </a:ext>
            </a:extLst>
          </p:cNvPr>
          <p:cNvSpPr>
            <a:spLocks noGrp="1"/>
          </p:cNvSpPr>
          <p:nvPr>
            <p:ph type="body" sz="quarter" idx="3"/>
          </p:nvPr>
        </p:nvSpPr>
        <p:spPr/>
        <p:txBody>
          <a:bodyPr/>
          <a:lstStyle/>
          <a:p>
            <a:r>
              <a:rPr lang="en-US" dirty="0"/>
              <a:t>Bank 2</a:t>
            </a:r>
          </a:p>
        </p:txBody>
      </p:sp>
      <p:sp>
        <p:nvSpPr>
          <p:cNvPr id="12" name="Content Placeholder 11">
            <a:extLst>
              <a:ext uri="{FF2B5EF4-FFF2-40B4-BE49-F238E27FC236}">
                <a16:creationId xmlns:a16="http://schemas.microsoft.com/office/drawing/2014/main" id="{CA0653AF-2F95-EF37-4066-6B8679DD1D93}"/>
              </a:ext>
            </a:extLst>
          </p:cNvPr>
          <p:cNvSpPr>
            <a:spLocks noGrp="1"/>
          </p:cNvSpPr>
          <p:nvPr>
            <p:ph sz="quarter" idx="4"/>
          </p:nvPr>
        </p:nvSpPr>
        <p:spPr/>
        <p:txBody>
          <a:bodyPr>
            <a:normAutofit/>
          </a:bodyPr>
          <a:lstStyle/>
          <a:p>
            <a:r>
              <a:rPr lang="en-US" dirty="0"/>
              <a:t>“Our deposit relationship with you is that of debtor and creditor.”</a:t>
            </a:r>
          </a:p>
          <a:p>
            <a:r>
              <a:rPr lang="en-US" dirty="0"/>
              <a:t>Deposited money is “your money.”</a:t>
            </a:r>
          </a:p>
        </p:txBody>
      </p:sp>
      <p:sp>
        <p:nvSpPr>
          <p:cNvPr id="5" name="Footer Placeholder 4">
            <a:extLst>
              <a:ext uri="{FF2B5EF4-FFF2-40B4-BE49-F238E27FC236}">
                <a16:creationId xmlns:a16="http://schemas.microsoft.com/office/drawing/2014/main" id="{F2188FDE-9B73-2F2B-597B-826F4D299014}"/>
              </a:ext>
            </a:extLst>
          </p:cNvPr>
          <p:cNvSpPr>
            <a:spLocks noGrp="1"/>
          </p:cNvSpPr>
          <p:nvPr>
            <p:ph type="ftr" sz="quarter" idx="11"/>
          </p:nvPr>
        </p:nvSpPr>
        <p:spPr/>
        <p:txBody>
          <a:bodyPr/>
          <a:lstStyle/>
          <a:p>
            <a:r>
              <a:rPr lang="en-US"/>
              <a:t>Banking</a:t>
            </a:r>
            <a:endParaRPr lang="en-US" dirty="0"/>
          </a:p>
        </p:txBody>
      </p:sp>
      <p:sp>
        <p:nvSpPr>
          <p:cNvPr id="6" name="Slide Number Placeholder 5">
            <a:extLst>
              <a:ext uri="{FF2B5EF4-FFF2-40B4-BE49-F238E27FC236}">
                <a16:creationId xmlns:a16="http://schemas.microsoft.com/office/drawing/2014/main" id="{9F2E21B8-6195-631A-C864-79F2D8027865}"/>
              </a:ext>
            </a:extLst>
          </p:cNvPr>
          <p:cNvSpPr>
            <a:spLocks noGrp="1"/>
          </p:cNvSpPr>
          <p:nvPr>
            <p:ph type="sldNum" sz="quarter" idx="12"/>
          </p:nvPr>
        </p:nvSpPr>
        <p:spPr/>
        <p:txBody>
          <a:bodyPr/>
          <a:lstStyle/>
          <a:p>
            <a:fld id="{A65A5C87-DF58-40C8-B092-1DE63DB4547E}" type="slidenum">
              <a:rPr lang="en-US" smtClean="0"/>
              <a:t>4</a:t>
            </a:fld>
            <a:endParaRPr lang="en-US" dirty="0"/>
          </a:p>
        </p:txBody>
      </p:sp>
      <p:sp>
        <p:nvSpPr>
          <p:cNvPr id="13" name="Text Placeholder 12">
            <a:extLst>
              <a:ext uri="{FF2B5EF4-FFF2-40B4-BE49-F238E27FC236}">
                <a16:creationId xmlns:a16="http://schemas.microsoft.com/office/drawing/2014/main" id="{F81A549D-FAA3-FC88-B758-BE0882715B90}"/>
              </a:ext>
            </a:extLst>
          </p:cNvPr>
          <p:cNvSpPr>
            <a:spLocks noGrp="1"/>
          </p:cNvSpPr>
          <p:nvPr>
            <p:ph type="body" sz="quarter" idx="13"/>
          </p:nvPr>
        </p:nvSpPr>
        <p:spPr/>
        <p:txBody>
          <a:bodyPr/>
          <a:lstStyle/>
          <a:p>
            <a:r>
              <a:rPr lang="en-US" dirty="0"/>
              <a:t>Bank 3</a:t>
            </a:r>
          </a:p>
        </p:txBody>
      </p:sp>
      <p:sp>
        <p:nvSpPr>
          <p:cNvPr id="14" name="Content Placeholder 13">
            <a:extLst>
              <a:ext uri="{FF2B5EF4-FFF2-40B4-BE49-F238E27FC236}">
                <a16:creationId xmlns:a16="http://schemas.microsoft.com/office/drawing/2014/main" id="{D3C1C7C9-8421-EA3E-BC2F-74FE262FBD3A}"/>
              </a:ext>
            </a:extLst>
          </p:cNvPr>
          <p:cNvSpPr>
            <a:spLocks noGrp="1"/>
          </p:cNvSpPr>
          <p:nvPr>
            <p:ph sz="quarter" idx="14"/>
          </p:nvPr>
        </p:nvSpPr>
        <p:spPr/>
        <p:txBody>
          <a:bodyPr/>
          <a:lstStyle/>
          <a:p>
            <a:r>
              <a:rPr lang="en-US" dirty="0"/>
              <a:t>“Your account’s available balance is our most current record of the amount of money in your account available for your use or withdrawal.”</a:t>
            </a:r>
          </a:p>
          <a:p>
            <a:r>
              <a:rPr lang="en-US" dirty="0"/>
              <a:t>“Each co-owner has complete control over all of the funds in the account.”</a:t>
            </a:r>
          </a:p>
        </p:txBody>
      </p:sp>
      <p:sp>
        <p:nvSpPr>
          <p:cNvPr id="16" name="TextBox 15">
            <a:extLst>
              <a:ext uri="{FF2B5EF4-FFF2-40B4-BE49-F238E27FC236}">
                <a16:creationId xmlns:a16="http://schemas.microsoft.com/office/drawing/2014/main" id="{66B22D71-33BE-4066-C699-6CCDF72D5084}"/>
              </a:ext>
            </a:extLst>
          </p:cNvPr>
          <p:cNvSpPr txBox="1"/>
          <p:nvPr/>
        </p:nvSpPr>
        <p:spPr>
          <a:xfrm>
            <a:off x="6199632" y="3825233"/>
            <a:ext cx="533400" cy="369332"/>
          </a:xfrm>
          <a:prstGeom prst="rect">
            <a:avLst/>
          </a:prstGeom>
          <a:noFill/>
        </p:spPr>
        <p:txBody>
          <a:bodyPr wrap="square">
            <a:spAutoFit/>
          </a:bodyPr>
          <a:lstStyle/>
          <a:p>
            <a:r>
              <a:rPr lang="en-US" dirty="0"/>
              <a:t>🚩</a:t>
            </a:r>
          </a:p>
        </p:txBody>
      </p:sp>
    </p:spTree>
    <p:extLst>
      <p:ext uri="{BB962C8B-B14F-4D97-AF65-F5344CB8AC3E}">
        <p14:creationId xmlns:p14="http://schemas.microsoft.com/office/powerpoint/2010/main" val="2501892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722F2-C699-64BF-9C78-47982BA65921}"/>
              </a:ext>
            </a:extLst>
          </p:cNvPr>
          <p:cNvSpPr>
            <a:spLocks noGrp="1"/>
          </p:cNvSpPr>
          <p:nvPr>
            <p:ph type="title"/>
          </p:nvPr>
        </p:nvSpPr>
        <p:spPr/>
        <p:txBody>
          <a:bodyPr>
            <a:normAutofit/>
          </a:bodyPr>
          <a:lstStyle/>
          <a:p>
            <a:r>
              <a:rPr lang="en-US" dirty="0"/>
              <a:t>“Promises, promises”</a:t>
            </a:r>
          </a:p>
        </p:txBody>
      </p:sp>
      <p:sp>
        <p:nvSpPr>
          <p:cNvPr id="3" name="Text Placeholder 2">
            <a:extLst>
              <a:ext uri="{FF2B5EF4-FFF2-40B4-BE49-F238E27FC236}">
                <a16:creationId xmlns:a16="http://schemas.microsoft.com/office/drawing/2014/main" id="{0617A00B-810B-96F2-DBAB-2CDFBD86FCD3}"/>
              </a:ext>
            </a:extLst>
          </p:cNvPr>
          <p:cNvSpPr>
            <a:spLocks noGrp="1"/>
          </p:cNvSpPr>
          <p:nvPr>
            <p:ph type="body" idx="1"/>
          </p:nvPr>
        </p:nvSpPr>
        <p:spPr/>
        <p:txBody>
          <a:bodyPr/>
          <a:lstStyle/>
          <a:p>
            <a:r>
              <a:rPr lang="en-US" dirty="0"/>
              <a:t>Bank 1</a:t>
            </a:r>
          </a:p>
        </p:txBody>
      </p:sp>
      <p:sp>
        <p:nvSpPr>
          <p:cNvPr id="4" name="Content Placeholder 3">
            <a:extLst>
              <a:ext uri="{FF2B5EF4-FFF2-40B4-BE49-F238E27FC236}">
                <a16:creationId xmlns:a16="http://schemas.microsoft.com/office/drawing/2014/main" id="{8ED1F34A-E1A4-9B90-DB92-4D5FB1F15815}"/>
              </a:ext>
            </a:extLst>
          </p:cNvPr>
          <p:cNvSpPr>
            <a:spLocks noGrp="1"/>
          </p:cNvSpPr>
          <p:nvPr>
            <p:ph sz="half" idx="2"/>
          </p:nvPr>
        </p:nvSpPr>
        <p:spPr/>
        <p:txBody>
          <a:bodyPr/>
          <a:lstStyle/>
          <a:p>
            <a:r>
              <a:rPr lang="en-US" dirty="0"/>
              <a:t>Noninterest bearing deposits: $620.4 billion</a:t>
            </a:r>
          </a:p>
          <a:p>
            <a:r>
              <a:rPr lang="en-US" dirty="0"/>
              <a:t>Reserves: $343.3 billion</a:t>
            </a:r>
          </a:p>
          <a:p>
            <a:r>
              <a:rPr lang="en-US" dirty="0"/>
              <a:t>Difference: $277.1 billion</a:t>
            </a:r>
          </a:p>
          <a:p>
            <a:r>
              <a:rPr lang="en-US" dirty="0"/>
              <a:t>Loans: $1,397 billion</a:t>
            </a:r>
          </a:p>
        </p:txBody>
      </p:sp>
      <p:sp>
        <p:nvSpPr>
          <p:cNvPr id="5" name="Text Placeholder 4">
            <a:extLst>
              <a:ext uri="{FF2B5EF4-FFF2-40B4-BE49-F238E27FC236}">
                <a16:creationId xmlns:a16="http://schemas.microsoft.com/office/drawing/2014/main" id="{332DE2AA-8CBA-C58D-038D-6BF7AC46857C}"/>
              </a:ext>
            </a:extLst>
          </p:cNvPr>
          <p:cNvSpPr>
            <a:spLocks noGrp="1"/>
          </p:cNvSpPr>
          <p:nvPr>
            <p:ph type="body" sz="quarter" idx="3"/>
          </p:nvPr>
        </p:nvSpPr>
        <p:spPr/>
        <p:txBody>
          <a:bodyPr/>
          <a:lstStyle/>
          <a:p>
            <a:r>
              <a:rPr lang="en-US" dirty="0"/>
              <a:t>Bank 2</a:t>
            </a:r>
          </a:p>
        </p:txBody>
      </p:sp>
      <p:sp>
        <p:nvSpPr>
          <p:cNvPr id="6" name="Content Placeholder 5">
            <a:extLst>
              <a:ext uri="{FF2B5EF4-FFF2-40B4-BE49-F238E27FC236}">
                <a16:creationId xmlns:a16="http://schemas.microsoft.com/office/drawing/2014/main" id="{E93D61B6-B0D5-A94E-84CF-F8D9B2A21CDC}"/>
              </a:ext>
            </a:extLst>
          </p:cNvPr>
          <p:cNvSpPr>
            <a:spLocks noGrp="1"/>
          </p:cNvSpPr>
          <p:nvPr>
            <p:ph sz="quarter" idx="4"/>
          </p:nvPr>
        </p:nvSpPr>
        <p:spPr/>
        <p:txBody>
          <a:bodyPr/>
          <a:lstStyle/>
          <a:p>
            <a:r>
              <a:rPr lang="en-US" dirty="0"/>
              <a:t>Noninterest bearing deposits: $532 billion</a:t>
            </a:r>
          </a:p>
          <a:p>
            <a:r>
              <a:rPr lang="en-US" dirty="0"/>
              <a:t>Reserves: $231.8 billion</a:t>
            </a:r>
          </a:p>
          <a:p>
            <a:r>
              <a:rPr lang="en-US" dirty="0"/>
              <a:t>Difference: $300.2 billion</a:t>
            </a:r>
          </a:p>
          <a:p>
            <a:r>
              <a:rPr lang="en-US" dirty="0"/>
              <a:t>Loans: $1,172 billion</a:t>
            </a:r>
          </a:p>
          <a:p>
            <a:endParaRPr lang="en-US" dirty="0"/>
          </a:p>
        </p:txBody>
      </p:sp>
      <p:sp>
        <p:nvSpPr>
          <p:cNvPr id="8" name="Footer Placeholder 7">
            <a:extLst>
              <a:ext uri="{FF2B5EF4-FFF2-40B4-BE49-F238E27FC236}">
                <a16:creationId xmlns:a16="http://schemas.microsoft.com/office/drawing/2014/main" id="{3BA4ACD6-0660-667D-39F4-8C60F2C43008}"/>
              </a:ext>
            </a:extLst>
          </p:cNvPr>
          <p:cNvSpPr>
            <a:spLocks noGrp="1"/>
          </p:cNvSpPr>
          <p:nvPr>
            <p:ph type="ftr" sz="quarter" idx="11"/>
          </p:nvPr>
        </p:nvSpPr>
        <p:spPr/>
        <p:txBody>
          <a:bodyPr/>
          <a:lstStyle/>
          <a:p>
            <a:r>
              <a:rPr lang="en-US"/>
              <a:t>Banking</a:t>
            </a:r>
            <a:endParaRPr lang="en-US" dirty="0"/>
          </a:p>
        </p:txBody>
      </p:sp>
      <p:sp>
        <p:nvSpPr>
          <p:cNvPr id="9" name="Slide Number Placeholder 8">
            <a:extLst>
              <a:ext uri="{FF2B5EF4-FFF2-40B4-BE49-F238E27FC236}">
                <a16:creationId xmlns:a16="http://schemas.microsoft.com/office/drawing/2014/main" id="{5869BA01-5C6C-A572-9340-E3D211792379}"/>
              </a:ext>
            </a:extLst>
          </p:cNvPr>
          <p:cNvSpPr>
            <a:spLocks noGrp="1"/>
          </p:cNvSpPr>
          <p:nvPr>
            <p:ph type="sldNum" sz="quarter" idx="12"/>
          </p:nvPr>
        </p:nvSpPr>
        <p:spPr/>
        <p:txBody>
          <a:bodyPr/>
          <a:lstStyle/>
          <a:p>
            <a:fld id="{A65A5C87-DF58-40C8-B092-1DE63DB4547E}" type="slidenum">
              <a:rPr lang="en-US" smtClean="0"/>
              <a:t>5</a:t>
            </a:fld>
            <a:endParaRPr lang="en-US" dirty="0"/>
          </a:p>
        </p:txBody>
      </p:sp>
      <p:sp>
        <p:nvSpPr>
          <p:cNvPr id="10" name="Text Placeholder 9">
            <a:extLst>
              <a:ext uri="{FF2B5EF4-FFF2-40B4-BE49-F238E27FC236}">
                <a16:creationId xmlns:a16="http://schemas.microsoft.com/office/drawing/2014/main" id="{D219E22F-92B8-9E66-DBEF-DD4BE2595F22}"/>
              </a:ext>
            </a:extLst>
          </p:cNvPr>
          <p:cNvSpPr>
            <a:spLocks noGrp="1"/>
          </p:cNvSpPr>
          <p:nvPr>
            <p:ph type="body" sz="quarter" idx="13"/>
          </p:nvPr>
        </p:nvSpPr>
        <p:spPr/>
        <p:txBody>
          <a:bodyPr/>
          <a:lstStyle/>
          <a:p>
            <a:r>
              <a:rPr lang="en-US" dirty="0"/>
              <a:t>Bank 3</a:t>
            </a:r>
          </a:p>
        </p:txBody>
      </p:sp>
      <p:sp>
        <p:nvSpPr>
          <p:cNvPr id="11" name="Content Placeholder 10">
            <a:extLst>
              <a:ext uri="{FF2B5EF4-FFF2-40B4-BE49-F238E27FC236}">
                <a16:creationId xmlns:a16="http://schemas.microsoft.com/office/drawing/2014/main" id="{34637558-57E6-E54B-8642-716241A15E07}"/>
              </a:ext>
            </a:extLst>
          </p:cNvPr>
          <p:cNvSpPr>
            <a:spLocks noGrp="1"/>
          </p:cNvSpPr>
          <p:nvPr>
            <p:ph sz="quarter" idx="14"/>
          </p:nvPr>
        </p:nvSpPr>
        <p:spPr/>
        <p:txBody>
          <a:bodyPr/>
          <a:lstStyle/>
          <a:p>
            <a:r>
              <a:rPr lang="en-US" dirty="0"/>
              <a:t>Noninterest bearing deposits: $365.4 billion</a:t>
            </a:r>
          </a:p>
          <a:p>
            <a:r>
              <a:rPr lang="en-US" dirty="0"/>
              <a:t>Reserves: $174.2 billion</a:t>
            </a:r>
          </a:p>
          <a:p>
            <a:r>
              <a:rPr lang="en-US" dirty="0"/>
              <a:t>Difference: $191.2 billion</a:t>
            </a:r>
          </a:p>
          <a:p>
            <a:r>
              <a:rPr lang="en-US" dirty="0"/>
              <a:t>Loans: $972.4 billion</a:t>
            </a:r>
          </a:p>
          <a:p>
            <a:endParaRPr lang="en-US" dirty="0"/>
          </a:p>
        </p:txBody>
      </p:sp>
    </p:spTree>
    <p:extLst>
      <p:ext uri="{BB962C8B-B14F-4D97-AF65-F5344CB8AC3E}">
        <p14:creationId xmlns:p14="http://schemas.microsoft.com/office/powerpoint/2010/main" val="1403058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3BE758BE-355F-1964-E55A-C7A5F99837F5}"/>
              </a:ext>
            </a:extLst>
          </p:cNvPr>
          <p:cNvSpPr>
            <a:spLocks noGrp="1"/>
          </p:cNvSpPr>
          <p:nvPr>
            <p:ph type="title"/>
          </p:nvPr>
        </p:nvSpPr>
        <p:spPr/>
        <p:txBody>
          <a:bodyPr/>
          <a:lstStyle/>
          <a:p>
            <a:r>
              <a:rPr lang="en-US" dirty="0"/>
              <a:t>What’s going on here?</a:t>
            </a:r>
          </a:p>
        </p:txBody>
      </p:sp>
      <p:sp>
        <p:nvSpPr>
          <p:cNvPr id="13" name="Content Placeholder 12">
            <a:extLst>
              <a:ext uri="{FF2B5EF4-FFF2-40B4-BE49-F238E27FC236}">
                <a16:creationId xmlns:a16="http://schemas.microsoft.com/office/drawing/2014/main" id="{8CB94E0A-FF58-FB87-A43E-4E0B9BB2B5C3}"/>
              </a:ext>
            </a:extLst>
          </p:cNvPr>
          <p:cNvSpPr>
            <a:spLocks noGrp="1"/>
          </p:cNvSpPr>
          <p:nvPr>
            <p:ph idx="1"/>
          </p:nvPr>
        </p:nvSpPr>
        <p:spPr/>
        <p:txBody>
          <a:bodyPr/>
          <a:lstStyle/>
          <a:p>
            <a:r>
              <a:rPr lang="en-US" dirty="0"/>
              <a:t>Banks call money in your checking account your money. They say it is available for withdrawal and purchases at par on demand. They say you have complete control over it.</a:t>
            </a:r>
          </a:p>
          <a:p>
            <a:r>
              <a:rPr lang="en-US" dirty="0"/>
              <a:t>Banks do not keep all deposits backed by reserves. Instead, they make loans to Uncle Sam, businesses, and consumers.</a:t>
            </a:r>
          </a:p>
        </p:txBody>
      </p:sp>
      <p:sp>
        <p:nvSpPr>
          <p:cNvPr id="8" name="Footer Placeholder 7">
            <a:extLst>
              <a:ext uri="{FF2B5EF4-FFF2-40B4-BE49-F238E27FC236}">
                <a16:creationId xmlns:a16="http://schemas.microsoft.com/office/drawing/2014/main" id="{B4B8C8BA-0EFD-88A3-15F6-F2D06938399D}"/>
              </a:ext>
            </a:extLst>
          </p:cNvPr>
          <p:cNvSpPr>
            <a:spLocks noGrp="1"/>
          </p:cNvSpPr>
          <p:nvPr>
            <p:ph type="ftr" sz="quarter" idx="11"/>
          </p:nvPr>
        </p:nvSpPr>
        <p:spPr/>
        <p:txBody>
          <a:bodyPr/>
          <a:lstStyle/>
          <a:p>
            <a:r>
              <a:rPr lang="en-US"/>
              <a:t>Banking</a:t>
            </a:r>
            <a:endParaRPr lang="en-US" dirty="0"/>
          </a:p>
        </p:txBody>
      </p:sp>
      <p:sp>
        <p:nvSpPr>
          <p:cNvPr id="9" name="Slide Number Placeholder 8">
            <a:extLst>
              <a:ext uri="{FF2B5EF4-FFF2-40B4-BE49-F238E27FC236}">
                <a16:creationId xmlns:a16="http://schemas.microsoft.com/office/drawing/2014/main" id="{319840A2-404E-42EF-359B-21391E0F5820}"/>
              </a:ext>
            </a:extLst>
          </p:cNvPr>
          <p:cNvSpPr>
            <a:spLocks noGrp="1"/>
          </p:cNvSpPr>
          <p:nvPr>
            <p:ph type="sldNum" sz="quarter" idx="12"/>
          </p:nvPr>
        </p:nvSpPr>
        <p:spPr/>
        <p:txBody>
          <a:bodyPr/>
          <a:lstStyle/>
          <a:p>
            <a:fld id="{A65A5C87-DF58-40C8-B092-1DE63DB4547E}" type="slidenum">
              <a:rPr lang="en-US" smtClean="0"/>
              <a:t>6</a:t>
            </a:fld>
            <a:endParaRPr lang="en-US" dirty="0"/>
          </a:p>
        </p:txBody>
      </p:sp>
    </p:spTree>
    <p:extLst>
      <p:ext uri="{BB962C8B-B14F-4D97-AF65-F5344CB8AC3E}">
        <p14:creationId xmlns:p14="http://schemas.microsoft.com/office/powerpoint/2010/main" val="18643623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42B43354-973B-7529-8646-793D914B3A9D}"/>
              </a:ext>
            </a:extLst>
          </p:cNvPr>
          <p:cNvSpPr>
            <a:spLocks noGrp="1"/>
          </p:cNvSpPr>
          <p:nvPr>
            <p:ph type="ftr" sz="quarter" idx="11"/>
          </p:nvPr>
        </p:nvSpPr>
        <p:spPr/>
        <p:txBody>
          <a:bodyPr/>
          <a:lstStyle/>
          <a:p>
            <a:r>
              <a:rPr lang="en-US"/>
              <a:t>Banking</a:t>
            </a:r>
            <a:endParaRPr lang="en-US" dirty="0"/>
          </a:p>
        </p:txBody>
      </p:sp>
      <p:sp>
        <p:nvSpPr>
          <p:cNvPr id="6" name="Slide Number Placeholder 5">
            <a:extLst>
              <a:ext uri="{FF2B5EF4-FFF2-40B4-BE49-F238E27FC236}">
                <a16:creationId xmlns:a16="http://schemas.microsoft.com/office/drawing/2014/main" id="{E11BEC27-6806-B433-A276-7A76A61B1DA5}"/>
              </a:ext>
            </a:extLst>
          </p:cNvPr>
          <p:cNvSpPr>
            <a:spLocks noGrp="1"/>
          </p:cNvSpPr>
          <p:nvPr>
            <p:ph type="sldNum" sz="quarter" idx="12"/>
          </p:nvPr>
        </p:nvSpPr>
        <p:spPr/>
        <p:txBody>
          <a:bodyPr/>
          <a:lstStyle/>
          <a:p>
            <a:fld id="{A65A5C87-DF58-40C8-B092-1DE63DB4547E}" type="slidenum">
              <a:rPr lang="en-US" smtClean="0"/>
              <a:t>7</a:t>
            </a:fld>
            <a:endParaRPr lang="en-US" dirty="0"/>
          </a:p>
        </p:txBody>
      </p:sp>
      <p:pic>
        <p:nvPicPr>
          <p:cNvPr id="10" name="Picture 9">
            <a:extLst>
              <a:ext uri="{FF2B5EF4-FFF2-40B4-BE49-F238E27FC236}">
                <a16:creationId xmlns:a16="http://schemas.microsoft.com/office/drawing/2014/main" id="{5E82E471-4582-86EC-6216-8BB508B9C937}"/>
              </a:ext>
            </a:extLst>
          </p:cNvPr>
          <p:cNvPicPr>
            <a:picLocks noChangeAspect="1"/>
          </p:cNvPicPr>
          <p:nvPr/>
        </p:nvPicPr>
        <p:blipFill>
          <a:blip r:embed="rId3"/>
          <a:stretch>
            <a:fillRect/>
          </a:stretch>
        </p:blipFill>
        <p:spPr>
          <a:xfrm>
            <a:off x="630148" y="1565641"/>
            <a:ext cx="10931703" cy="3726717"/>
          </a:xfrm>
          <a:prstGeom prst="rect">
            <a:avLst/>
          </a:prstGeom>
        </p:spPr>
      </p:pic>
    </p:spTree>
    <p:extLst>
      <p:ext uri="{BB962C8B-B14F-4D97-AF65-F5344CB8AC3E}">
        <p14:creationId xmlns:p14="http://schemas.microsoft.com/office/powerpoint/2010/main" val="28047138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762F686-D449-677E-1887-A24EE8290207}"/>
              </a:ext>
            </a:extLst>
          </p:cNvPr>
          <p:cNvSpPr>
            <a:spLocks noGrp="1"/>
          </p:cNvSpPr>
          <p:nvPr>
            <p:ph type="title"/>
          </p:nvPr>
        </p:nvSpPr>
        <p:spPr/>
        <p:txBody>
          <a:bodyPr/>
          <a:lstStyle/>
          <a:p>
            <a:r>
              <a:rPr lang="en-US" dirty="0"/>
              <a:t>Two functions:</a:t>
            </a:r>
          </a:p>
        </p:txBody>
      </p:sp>
      <p:sp>
        <p:nvSpPr>
          <p:cNvPr id="6" name="Text Placeholder 5">
            <a:extLst>
              <a:ext uri="{FF2B5EF4-FFF2-40B4-BE49-F238E27FC236}">
                <a16:creationId xmlns:a16="http://schemas.microsoft.com/office/drawing/2014/main" id="{58B5FC13-C0F6-3709-8DFB-721C7B592E64}"/>
              </a:ext>
            </a:extLst>
          </p:cNvPr>
          <p:cNvSpPr>
            <a:spLocks noGrp="1"/>
          </p:cNvSpPr>
          <p:nvPr>
            <p:ph type="body" idx="1"/>
          </p:nvPr>
        </p:nvSpPr>
        <p:spPr/>
        <p:txBody>
          <a:bodyPr/>
          <a:lstStyle/>
          <a:p>
            <a:r>
              <a:rPr lang="en-US" dirty="0"/>
              <a:t>Deposit banking</a:t>
            </a:r>
          </a:p>
        </p:txBody>
      </p:sp>
      <p:sp>
        <p:nvSpPr>
          <p:cNvPr id="7" name="Content Placeholder 6">
            <a:extLst>
              <a:ext uri="{FF2B5EF4-FFF2-40B4-BE49-F238E27FC236}">
                <a16:creationId xmlns:a16="http://schemas.microsoft.com/office/drawing/2014/main" id="{2CE6B110-6029-1216-F779-56A6712F114A}"/>
              </a:ext>
            </a:extLst>
          </p:cNvPr>
          <p:cNvSpPr>
            <a:spLocks noGrp="1"/>
          </p:cNvSpPr>
          <p:nvPr>
            <p:ph sz="half" idx="2"/>
          </p:nvPr>
        </p:nvSpPr>
        <p:spPr/>
        <p:txBody>
          <a:bodyPr/>
          <a:lstStyle/>
          <a:p>
            <a:r>
              <a:rPr lang="en-US" dirty="0"/>
              <a:t>Bank is a “money warehouse.”</a:t>
            </a:r>
          </a:p>
          <a:p>
            <a:r>
              <a:rPr lang="en-US" dirty="0"/>
              <a:t>“As in the case of any warehouse, the </a:t>
            </a:r>
            <a:r>
              <a:rPr lang="en-US" i="1" dirty="0"/>
              <a:t>depositor</a:t>
            </a:r>
            <a:r>
              <a:rPr lang="en-US" dirty="0"/>
              <a:t> placed his goods </a:t>
            </a:r>
            <a:r>
              <a:rPr lang="en-US" i="1" dirty="0"/>
              <a:t>on deposit </a:t>
            </a:r>
            <a:r>
              <a:rPr lang="en-US" dirty="0"/>
              <a:t>or in trust at the warehouse, and in return received a ticket (or warehouse receipt) stating that he could redeem his goods whenever he presented the ticket at the warehouse.” (</a:t>
            </a:r>
            <a:r>
              <a:rPr lang="en-US" dirty="0" err="1"/>
              <a:t>MoB</a:t>
            </a:r>
            <a:r>
              <a:rPr lang="en-US" dirty="0"/>
              <a:t>, p. 85)</a:t>
            </a:r>
          </a:p>
        </p:txBody>
      </p:sp>
      <p:sp>
        <p:nvSpPr>
          <p:cNvPr id="8" name="Text Placeholder 7">
            <a:extLst>
              <a:ext uri="{FF2B5EF4-FFF2-40B4-BE49-F238E27FC236}">
                <a16:creationId xmlns:a16="http://schemas.microsoft.com/office/drawing/2014/main" id="{D1B1B58E-B4D8-B3FF-DBC8-44A074C5CC0C}"/>
              </a:ext>
            </a:extLst>
          </p:cNvPr>
          <p:cNvSpPr>
            <a:spLocks noGrp="1"/>
          </p:cNvSpPr>
          <p:nvPr>
            <p:ph type="body" sz="quarter" idx="3"/>
          </p:nvPr>
        </p:nvSpPr>
        <p:spPr/>
        <p:txBody>
          <a:bodyPr/>
          <a:lstStyle/>
          <a:p>
            <a:r>
              <a:rPr lang="en-US" dirty="0"/>
              <a:t>Loan banking</a:t>
            </a:r>
          </a:p>
        </p:txBody>
      </p:sp>
      <p:sp>
        <p:nvSpPr>
          <p:cNvPr id="9" name="Content Placeholder 8">
            <a:extLst>
              <a:ext uri="{FF2B5EF4-FFF2-40B4-BE49-F238E27FC236}">
                <a16:creationId xmlns:a16="http://schemas.microsoft.com/office/drawing/2014/main" id="{AAB85B74-EBEB-34E9-458E-AB34C46ABADB}"/>
              </a:ext>
            </a:extLst>
          </p:cNvPr>
          <p:cNvSpPr>
            <a:spLocks noGrp="1"/>
          </p:cNvSpPr>
          <p:nvPr>
            <p:ph sz="quarter" idx="4"/>
          </p:nvPr>
        </p:nvSpPr>
        <p:spPr/>
        <p:txBody>
          <a:bodyPr/>
          <a:lstStyle/>
          <a:p>
            <a:r>
              <a:rPr lang="en-US" dirty="0"/>
              <a:t>Bank is a financial intermediary.</a:t>
            </a:r>
          </a:p>
          <a:p>
            <a:r>
              <a:rPr lang="en-US" dirty="0"/>
              <a:t>The bank is “borrowing money from some (in addition to investing the savings of the owners) and lending money to others.” (</a:t>
            </a:r>
            <a:r>
              <a:rPr lang="en-US" dirty="0" err="1"/>
              <a:t>MoB</a:t>
            </a:r>
            <a:r>
              <a:rPr lang="en-US" dirty="0"/>
              <a:t>, p. 82)</a:t>
            </a:r>
          </a:p>
        </p:txBody>
      </p:sp>
      <p:sp>
        <p:nvSpPr>
          <p:cNvPr id="3" name="Footer Placeholder 2">
            <a:extLst>
              <a:ext uri="{FF2B5EF4-FFF2-40B4-BE49-F238E27FC236}">
                <a16:creationId xmlns:a16="http://schemas.microsoft.com/office/drawing/2014/main" id="{7DAB825B-5251-2E8B-45C4-BF9CC76A6608}"/>
              </a:ext>
            </a:extLst>
          </p:cNvPr>
          <p:cNvSpPr>
            <a:spLocks noGrp="1"/>
          </p:cNvSpPr>
          <p:nvPr>
            <p:ph type="ftr" sz="quarter" idx="11"/>
          </p:nvPr>
        </p:nvSpPr>
        <p:spPr/>
        <p:txBody>
          <a:bodyPr/>
          <a:lstStyle/>
          <a:p>
            <a:r>
              <a:rPr lang="en-US"/>
              <a:t>Banking</a:t>
            </a:r>
            <a:endParaRPr lang="en-US" dirty="0"/>
          </a:p>
        </p:txBody>
      </p:sp>
      <p:sp>
        <p:nvSpPr>
          <p:cNvPr id="4" name="Slide Number Placeholder 3">
            <a:extLst>
              <a:ext uri="{FF2B5EF4-FFF2-40B4-BE49-F238E27FC236}">
                <a16:creationId xmlns:a16="http://schemas.microsoft.com/office/drawing/2014/main" id="{4F98D710-3A8B-77D4-08E9-D4FDADFA6B75}"/>
              </a:ext>
            </a:extLst>
          </p:cNvPr>
          <p:cNvSpPr>
            <a:spLocks noGrp="1"/>
          </p:cNvSpPr>
          <p:nvPr>
            <p:ph type="sldNum" sz="quarter" idx="12"/>
          </p:nvPr>
        </p:nvSpPr>
        <p:spPr/>
        <p:txBody>
          <a:bodyPr/>
          <a:lstStyle/>
          <a:p>
            <a:fld id="{A65A5C87-DF58-40C8-B092-1DE63DB4547E}" type="slidenum">
              <a:rPr lang="en-US" smtClean="0"/>
              <a:t>8</a:t>
            </a:fld>
            <a:endParaRPr lang="en-US" dirty="0"/>
          </a:p>
        </p:txBody>
      </p:sp>
    </p:spTree>
    <p:extLst>
      <p:ext uri="{BB962C8B-B14F-4D97-AF65-F5344CB8AC3E}">
        <p14:creationId xmlns:p14="http://schemas.microsoft.com/office/powerpoint/2010/main" val="36612074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55FAB777-D09D-14C2-F263-9D910D98AD9B}"/>
              </a:ext>
            </a:extLst>
          </p:cNvPr>
          <p:cNvSpPr>
            <a:spLocks noGrp="1"/>
          </p:cNvSpPr>
          <p:nvPr>
            <p:ph type="title"/>
          </p:nvPr>
        </p:nvSpPr>
        <p:spPr/>
        <p:txBody>
          <a:bodyPr/>
          <a:lstStyle/>
          <a:p>
            <a:r>
              <a:rPr lang="en-US" dirty="0"/>
              <a:t>Pure Deposit Banking</a:t>
            </a:r>
          </a:p>
        </p:txBody>
      </p:sp>
      <p:sp>
        <p:nvSpPr>
          <p:cNvPr id="11" name="Content Placeholder 10">
            <a:extLst>
              <a:ext uri="{FF2B5EF4-FFF2-40B4-BE49-F238E27FC236}">
                <a16:creationId xmlns:a16="http://schemas.microsoft.com/office/drawing/2014/main" id="{E422C53E-06B5-5A22-5ABB-821C8DFC7927}"/>
              </a:ext>
            </a:extLst>
          </p:cNvPr>
          <p:cNvSpPr>
            <a:spLocks noGrp="1"/>
          </p:cNvSpPr>
          <p:nvPr>
            <p:ph idx="1"/>
          </p:nvPr>
        </p:nvSpPr>
        <p:spPr/>
        <p:txBody>
          <a:bodyPr/>
          <a:lstStyle/>
          <a:p>
            <a:endParaRPr lang="en-US"/>
          </a:p>
        </p:txBody>
      </p:sp>
      <p:sp>
        <p:nvSpPr>
          <p:cNvPr id="8" name="Footer Placeholder 7">
            <a:extLst>
              <a:ext uri="{FF2B5EF4-FFF2-40B4-BE49-F238E27FC236}">
                <a16:creationId xmlns:a16="http://schemas.microsoft.com/office/drawing/2014/main" id="{645A48B5-4CBB-5227-F98C-EB3028C598FE}"/>
              </a:ext>
            </a:extLst>
          </p:cNvPr>
          <p:cNvSpPr>
            <a:spLocks noGrp="1"/>
          </p:cNvSpPr>
          <p:nvPr>
            <p:ph type="ftr" sz="quarter" idx="11"/>
          </p:nvPr>
        </p:nvSpPr>
        <p:spPr/>
        <p:txBody>
          <a:bodyPr/>
          <a:lstStyle/>
          <a:p>
            <a:r>
              <a:rPr lang="en-US"/>
              <a:t>Banking</a:t>
            </a:r>
            <a:endParaRPr lang="en-US" dirty="0"/>
          </a:p>
        </p:txBody>
      </p:sp>
      <p:sp>
        <p:nvSpPr>
          <p:cNvPr id="9" name="Slide Number Placeholder 8">
            <a:extLst>
              <a:ext uri="{FF2B5EF4-FFF2-40B4-BE49-F238E27FC236}">
                <a16:creationId xmlns:a16="http://schemas.microsoft.com/office/drawing/2014/main" id="{A6281DE8-D717-CBEF-BBBF-875289FB7F1D}"/>
              </a:ext>
            </a:extLst>
          </p:cNvPr>
          <p:cNvSpPr>
            <a:spLocks noGrp="1"/>
          </p:cNvSpPr>
          <p:nvPr>
            <p:ph type="sldNum" sz="quarter" idx="12"/>
          </p:nvPr>
        </p:nvSpPr>
        <p:spPr/>
        <p:txBody>
          <a:bodyPr/>
          <a:lstStyle/>
          <a:p>
            <a:fld id="{A65A5C87-DF58-40C8-B092-1DE63DB4547E}" type="slidenum">
              <a:rPr lang="en-US" smtClean="0"/>
              <a:t>9</a:t>
            </a:fld>
            <a:endParaRPr lang="en-US" dirty="0"/>
          </a:p>
        </p:txBody>
      </p:sp>
      <p:pic>
        <p:nvPicPr>
          <p:cNvPr id="13" name="Picture 12">
            <a:extLst>
              <a:ext uri="{FF2B5EF4-FFF2-40B4-BE49-F238E27FC236}">
                <a16:creationId xmlns:a16="http://schemas.microsoft.com/office/drawing/2014/main" id="{8DA9CF94-E1A8-866F-AF8A-CE524CAEF656}"/>
              </a:ext>
            </a:extLst>
          </p:cNvPr>
          <p:cNvPicPr>
            <a:picLocks noChangeAspect="1"/>
          </p:cNvPicPr>
          <p:nvPr/>
        </p:nvPicPr>
        <p:blipFill>
          <a:blip r:embed="rId3"/>
          <a:stretch>
            <a:fillRect/>
          </a:stretch>
        </p:blipFill>
        <p:spPr>
          <a:xfrm>
            <a:off x="2386644" y="2056321"/>
            <a:ext cx="7418711" cy="420795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833925863"/>
      </p:ext>
    </p:extLst>
  </p:cSld>
  <p:clrMapOvr>
    <a:masterClrMapping/>
  </p:clrMapOvr>
</p:sld>
</file>

<file path=ppt/theme/theme1.xml><?xml version="1.0" encoding="utf-8"?>
<a:theme xmlns:a="http://schemas.openxmlformats.org/drawingml/2006/main" name="AccentBoxVTI">
  <a:themeElements>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venir">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ccentBoxVTI" id="{9F778A78-DC9A-453A-A82D-A75CAD503E15}" vid="{EA961113-7CC4-4569-8A6A-7BC2C1E2F40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426e97fa315356fffbdcd9876fe988c2">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14b8f0def80e6d70ce3def20c90759a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90D7697-8E53-4EA8-8CBB-9C19575257BF}">
  <ds:schemaRefs>
    <ds:schemaRef ds:uri="http://purl.org/dc/terms/"/>
    <ds:schemaRef ds:uri="http://schemas.microsoft.com/office/infopath/2007/PartnerControls"/>
    <ds:schemaRef ds:uri="http://purl.org/dc/dcmitype/"/>
    <ds:schemaRef ds:uri="http://purl.org/dc/elements/1.1/"/>
    <ds:schemaRef ds:uri="71af3243-3dd4-4a8d-8c0d-dd76da1f02a5"/>
    <ds:schemaRef ds:uri="http://schemas.microsoft.com/office/2006/documentManagement/types"/>
    <ds:schemaRef ds:uri="http://schemas.microsoft.com/office/2006/metadata/properties"/>
    <ds:schemaRef ds:uri="http://schemas.openxmlformats.org/package/2006/metadata/core-properties"/>
    <ds:schemaRef ds:uri="16c05727-aa75-4e4a-9b5f-8a80a1165891"/>
    <ds:schemaRef ds:uri="http://www.w3.org/XML/1998/namespace"/>
  </ds:schemaRefs>
</ds:datastoreItem>
</file>

<file path=customXml/itemProps2.xml><?xml version="1.0" encoding="utf-8"?>
<ds:datastoreItem xmlns:ds="http://schemas.openxmlformats.org/officeDocument/2006/customXml" ds:itemID="{B927DC71-2909-427C-BDB0-3E47E2101517}">
  <ds:schemaRefs>
    <ds:schemaRef ds:uri="http://schemas.microsoft.com/sharepoint/v3/contenttype/forms"/>
  </ds:schemaRefs>
</ds:datastoreItem>
</file>

<file path=customXml/itemProps3.xml><?xml version="1.0" encoding="utf-8"?>
<ds:datastoreItem xmlns:ds="http://schemas.openxmlformats.org/officeDocument/2006/customXml" ds:itemID="{1DF0A252-5923-47A2-A53A-F9BF7290891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c3920195-1c5a-4560-9408-664e41d3d147}" enabled="1" method="Standard" siteId="{60051ad0-0f7d-4c05-9116-af6f5de0ea95}" removed="0"/>
</clbl:labelList>
</file>

<file path=docProps/app.xml><?xml version="1.0" encoding="utf-8"?>
<Properties xmlns="http://schemas.openxmlformats.org/officeDocument/2006/extended-properties" xmlns:vt="http://schemas.openxmlformats.org/officeDocument/2006/docPropsVTypes">
  <Template>AccentBox presentation</Template>
  <TotalTime>10387</TotalTime>
  <Words>1222</Words>
  <Application>Microsoft Office PowerPoint</Application>
  <PresentationFormat>Widescreen</PresentationFormat>
  <Paragraphs>232</Paragraphs>
  <Slides>28</Slides>
  <Notes>27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28</vt:i4>
      </vt:variant>
    </vt:vector>
  </HeadingPairs>
  <TitlesOfParts>
    <vt:vector size="35" baseType="lpstr">
      <vt:lpstr>Arial</vt:lpstr>
      <vt:lpstr>Avenir Next LT Pro</vt:lpstr>
      <vt:lpstr>Calibri</vt:lpstr>
      <vt:lpstr>Cambria Math</vt:lpstr>
      <vt:lpstr>Chiller</vt:lpstr>
      <vt:lpstr>Segoe UI</vt:lpstr>
      <vt:lpstr>AccentBoxVTI</vt:lpstr>
      <vt:lpstr>Banking</vt:lpstr>
      <vt:lpstr>PowerPoint Presentation</vt:lpstr>
      <vt:lpstr>Mises’s Typology of Money</vt:lpstr>
      <vt:lpstr>What is a checking account?</vt:lpstr>
      <vt:lpstr>“Promises, promises”</vt:lpstr>
      <vt:lpstr>What’s going on here?</vt:lpstr>
      <vt:lpstr>PowerPoint Presentation</vt:lpstr>
      <vt:lpstr>Two functions:</vt:lpstr>
      <vt:lpstr>Pure Deposit Banking</vt:lpstr>
      <vt:lpstr>Pure Deposit Banking</vt:lpstr>
      <vt:lpstr>Pure Deposit Banking</vt:lpstr>
      <vt:lpstr>Pure Loan Banking</vt:lpstr>
      <vt:lpstr>Pure Loan Banking</vt:lpstr>
      <vt:lpstr>Pure Loan Banking</vt:lpstr>
      <vt:lpstr>Fractional Reserve Banking</vt:lpstr>
      <vt:lpstr>Fractional Reserve Banking</vt:lpstr>
      <vt:lpstr>Fractional Reserve Banking</vt:lpstr>
      <vt:lpstr>Reserve Ratios and Money Multipliers</vt:lpstr>
      <vt:lpstr>PowerPoint Presentation</vt:lpstr>
      <vt:lpstr>PowerPoint Presentation</vt:lpstr>
      <vt:lpstr>“It’s loan-deposit, not deposit-loan!!1”</vt:lpstr>
      <vt:lpstr>PowerPoint Presentation</vt:lpstr>
      <vt:lpstr>The Whole Elephant</vt:lpstr>
      <vt:lpstr>PowerPoint Presentation</vt:lpstr>
      <vt:lpstr>Q4 2025 to Q1 2026</vt:lpstr>
      <vt:lpstr>Real world multipliers</vt:lpstr>
      <vt:lpstr>PowerPoint Presentation</vt:lpstr>
      <vt:lpstr>Central Banking + Fractional Reserve Banking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Jonathan Newman</dc:creator>
  <cp:lastModifiedBy>Jonathan Newman</cp:lastModifiedBy>
  <cp:revision>1</cp:revision>
  <cp:lastPrinted>2026-07-20T15:56:14Z</cp:lastPrinted>
  <dcterms:created xsi:type="dcterms:W3CDTF">2026-07-13T13:31:33Z</dcterms:created>
  <dcterms:modified xsi:type="dcterms:W3CDTF">2026-07-20T18:39:21Z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