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1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35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A3F3D-440F-7434-80BF-EDFA118D61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6116CB-F279-318C-4CFD-5241E20E1C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7C58B0-0235-950A-B588-077783D72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0501F-DD85-4CD0-92B1-B3722B5CFC5B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3BF6ED-3361-7B96-3C7D-518003938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F6C29F-C52C-A06C-0C95-82BBE820B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9D22-4C62-4F20-995A-6D2DFD090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554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E1A5A-8118-5DCE-770B-501F39CB1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2FEC04-3309-E652-2179-FCA4AC7E07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6C3D1C-744F-2232-F880-21D787B87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0501F-DD85-4CD0-92B1-B3722B5CFC5B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A2B784-B018-BD5C-F9CF-671DDA337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B46930-D589-9AA6-32A8-46F39DB41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9D22-4C62-4F20-995A-6D2DFD090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941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03C892-71EA-5465-0807-1DD406FD89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4561C4-728C-25BD-E43E-8F7FE60E6F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6BDAC7-76A2-2053-AD23-FF901EF43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0501F-DD85-4CD0-92B1-B3722B5CFC5B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E967F7-8255-E2A2-1509-F1D7A83A4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BA9B3-2B53-039D-4065-B85FA830A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9D22-4C62-4F20-995A-6D2DFD090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869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0C73D-BC2D-5FAD-F128-C9232F1E5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8510B0-7574-440D-E361-109A35B88A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6AE36C-7246-1252-C94A-9ED1A67B7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0501F-DD85-4CD0-92B1-B3722B5CFC5B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BC171E-A94C-E79A-0FEA-BC5062913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D6936A-57E8-2F9A-2006-477BCB086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9D22-4C62-4F20-995A-6D2DFD090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449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487F5-3494-E48A-3699-D81D612E2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27F12C-1A9B-CA27-1B34-F9E4B1A7E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7AEAC6-93B6-D414-3C5C-2338421AB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0501F-DD85-4CD0-92B1-B3722B5CFC5B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D420D1-6DB0-0063-C2B1-3AE0DC6AF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BF80E-0B67-B3E8-3567-A5415312C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9D22-4C62-4F20-995A-6D2DFD090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638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2C75E-A3AC-101C-E874-C230CEDB8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FA38C4-14B4-203C-634E-3D13F2CDDC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83887F-A8AC-6263-8453-5B7A67C8FC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DFF747-2322-6AFA-CCFD-84290D7C6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0501F-DD85-4CD0-92B1-B3722B5CFC5B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3EE334-69DF-5057-D673-56125293B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841BF6-4E21-9F72-0555-395309B1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9D22-4C62-4F20-995A-6D2DFD090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061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66AC0-224D-8464-84E7-D0D13C430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015051-A37D-1E88-D9F6-8E65F06CD4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6E8422-AB03-B638-0DE1-4853015FF1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5D0780-CA31-4AC7-1F97-AEBFB33343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4779D7-7F5F-43EB-D851-ADDC39B739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6DB084-D1FB-24A0-146D-8E7506502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0501F-DD85-4CD0-92B1-B3722B5CFC5B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128D06-3F22-85B1-3CED-0ADB6C5F0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1BAD564-C0F7-1150-9B1D-ABBFA6390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9D22-4C62-4F20-995A-6D2DFD090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656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69D4A-74F3-8BF1-7416-63DC8E500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2072A7-BC03-3E2D-DED2-1B2619BD6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0501F-DD85-4CD0-92B1-B3722B5CFC5B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3A1D0E-6019-B137-92F6-26219D2A3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9AB914-F252-86B2-7890-65E828E6E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9D22-4C62-4F20-995A-6D2DFD090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508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63A896-14CD-3669-2E01-9DBCAB9DB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0501F-DD85-4CD0-92B1-B3722B5CFC5B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9D716B-8451-D055-130A-4EF866E3C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684565-3635-DE53-C91D-B6BADED3C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9D22-4C62-4F20-995A-6D2DFD090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315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9E79E-BDC1-2788-8C82-99246D14B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0DB5A6-EBAF-7FA5-29AA-20357B3841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8CCEAB-9026-0353-E72C-A54AF1A5D3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68F330-A16B-CCF9-8A0F-687338E04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0501F-DD85-4CD0-92B1-B3722B5CFC5B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F03C4-B776-9AE3-5DE4-4540A540B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DA0CEE-9DC9-771A-B27C-92728BB57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9D22-4C62-4F20-995A-6D2DFD090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957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A31EC-7D9A-3B63-B357-5AA631D95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CE837F-4C3D-3ABE-4555-E008FE7C76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E63686-6623-BA80-B114-D7161BE529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649B6A-DE7C-B957-FBA9-A7172EE89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0501F-DD85-4CD0-92B1-B3722B5CFC5B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BF2BFF-C958-0741-5F4A-F13877AD1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252AEF-F3F2-E13E-8159-BE38F647A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9D22-4C62-4F20-995A-6D2DFD090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32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624163-8C97-7A34-9A90-BC6AFD2A9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726D51-F84D-A47F-2006-47FA66A32D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0AFF97-2973-0683-3438-34669FD2F5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C80501F-DD85-4CD0-92B1-B3722B5CFC5B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8EECC9-9915-D0D0-29A5-E1B12D723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896D62-79DD-357F-99A5-D652B585DE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6E9D22-4C62-4F20-995A-6D2DFD090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78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fred.stlouisfed.org/graph/?g=1X3Kn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BC038-91D3-E2A0-9D45-710258A681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Tariffs v Free Trade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A01291-89D1-C926-F91C-86674E8735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Mises University 2026</a:t>
            </a:r>
          </a:p>
        </p:txBody>
      </p:sp>
    </p:spTree>
    <p:extLst>
      <p:ext uri="{BB962C8B-B14F-4D97-AF65-F5344CB8AC3E}">
        <p14:creationId xmlns:p14="http://schemas.microsoft.com/office/powerpoint/2010/main" val="3919434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4F7FE-1D43-1A7D-7583-15D574780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“Look at the deficits we have” Pres. D. Trump</a:t>
            </a:r>
          </a:p>
        </p:txBody>
      </p:sp>
      <p:pic>
        <p:nvPicPr>
          <p:cNvPr id="4" name="FRED Graph Chart" descr="FRED Graph">
            <a:hlinkClick r:id="rId2" tooltip="View this chart in your browser. "/>
            <a:extLst>
              <a:ext uri="{FF2B5EF4-FFF2-40B4-BE49-F238E27FC236}">
                <a16:creationId xmlns:a16="http://schemas.microsoft.com/office/drawing/2014/main" id="{53B0F3CE-8436-23BD-3D25-2CC20CA167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26980" y="1393647"/>
            <a:ext cx="8138040" cy="4854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149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3CD6ED-C5D9-9E9A-11D9-F18FC2B58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BC612-F65B-BAF4-CB96-5404287290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Tariffs v Free Trade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D18E37-1196-D5FF-C271-3EA4845B14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Mises University 2026</a:t>
            </a:r>
          </a:p>
        </p:txBody>
      </p:sp>
    </p:spTree>
    <p:extLst>
      <p:ext uri="{BB962C8B-B14F-4D97-AF65-F5344CB8AC3E}">
        <p14:creationId xmlns:p14="http://schemas.microsoft.com/office/powerpoint/2010/main" val="375924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1AE9E-849E-DA17-7BA4-B8B5C3232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 Trade Rep’s Tariff Equation</a:t>
            </a:r>
          </a:p>
        </p:txBody>
      </p:sp>
      <p:pic>
        <p:nvPicPr>
          <p:cNvPr id="5" name="Content Placeholder 4" descr="A diagram of a trade deficit&#10;&#10;AI-generated content may be incorrect.">
            <a:extLst>
              <a:ext uri="{FF2B5EF4-FFF2-40B4-BE49-F238E27FC236}">
                <a16:creationId xmlns:a16="http://schemas.microsoft.com/office/drawing/2014/main" id="{F1D90D5D-D73D-BA58-B989-CE981425E7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090" y="1398645"/>
            <a:ext cx="9567709" cy="5289701"/>
          </a:xfrm>
        </p:spPr>
      </p:pic>
    </p:spTree>
    <p:extLst>
      <p:ext uri="{BB962C8B-B14F-4D97-AF65-F5344CB8AC3E}">
        <p14:creationId xmlns:p14="http://schemas.microsoft.com/office/powerpoint/2010/main" val="18169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9F6A0-003B-7343-7D28-73B9E12DC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2058"/>
            <a:ext cx="10515600" cy="1325563"/>
          </a:xfrm>
        </p:spPr>
        <p:txBody>
          <a:bodyPr/>
          <a:lstStyle/>
          <a:p>
            <a:r>
              <a:rPr lang="en-US" dirty="0"/>
              <a:t>US Trade Rep’s Tariff Equation (rewritten)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2749FAA-A2C7-6898-B686-90FA17A0ADE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873499" y="1961092"/>
                <a:ext cx="4445001" cy="553508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el-G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∗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∗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∗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2749FAA-A2C7-6898-B686-90FA17A0ADE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73499" y="1961092"/>
                <a:ext cx="4445001" cy="55350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82DE3097-9440-AA53-9392-7B38700A8FC6}"/>
              </a:ext>
            </a:extLst>
          </p:cNvPr>
          <p:cNvSpPr txBox="1"/>
          <p:nvPr/>
        </p:nvSpPr>
        <p:spPr>
          <a:xfrm>
            <a:off x="1075267" y="2633133"/>
            <a:ext cx="10439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First term = change in tariffs</a:t>
            </a:r>
          </a:p>
          <a:p>
            <a:endParaRPr lang="en-US" dirty="0"/>
          </a:p>
          <a:p>
            <a:r>
              <a:rPr lang="en-US" dirty="0"/>
              <a:t>First term * Second term = % change in prices from tariff pass-through</a:t>
            </a:r>
          </a:p>
          <a:p>
            <a:endParaRPr lang="en-US" dirty="0"/>
          </a:p>
          <a:p>
            <a:r>
              <a:rPr lang="en-US" dirty="0"/>
              <a:t>First term * Second term * third term = % change in imports based on % change in prices</a:t>
            </a:r>
          </a:p>
          <a:p>
            <a:endParaRPr lang="en-US" dirty="0"/>
          </a:p>
          <a:p>
            <a:r>
              <a:rPr lang="en-US" dirty="0"/>
              <a:t>Left-hand-side: $ change in imports from </a:t>
            </a:r>
            <a:r>
              <a:rPr lang="en-US"/>
              <a:t>the increase in tariffs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036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DD2C8-8C85-CC83-F697-FC366D488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D024E-C905-73E6-7269-5A57436151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Tariffs v Free Trade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0B3DAE-6725-A4C0-096A-5E9A094024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Mises University 2026</a:t>
            </a:r>
          </a:p>
        </p:txBody>
      </p:sp>
    </p:spTree>
    <p:extLst>
      <p:ext uri="{BB962C8B-B14F-4D97-AF65-F5344CB8AC3E}">
        <p14:creationId xmlns:p14="http://schemas.microsoft.com/office/powerpoint/2010/main" val="29894072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1532</TotalTime>
  <Words>108</Words>
  <Application>Microsoft Office PowerPoint</Application>
  <PresentationFormat>Widescreen</PresentationFormat>
  <Paragraphs>17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Cambria Math</vt:lpstr>
      <vt:lpstr>Office Theme</vt:lpstr>
      <vt:lpstr>Tariffs v Free Trade</vt:lpstr>
      <vt:lpstr>“Look at the deficits we have” Pres. D. Trump</vt:lpstr>
      <vt:lpstr>Tariffs v Free Trade</vt:lpstr>
      <vt:lpstr>US Trade Rep’s Tariff Equation</vt:lpstr>
      <vt:lpstr>US Trade Rep’s Tariff Equation (rewritten)</vt:lpstr>
      <vt:lpstr>Tariffs v Free Trade</vt:lpstr>
    </vt:vector>
  </TitlesOfParts>
  <Company>Kent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Engelhardt, Lucas</dc:creator>
  <cp:lastModifiedBy>Engelhardt, Lucas</cp:lastModifiedBy>
  <cp:revision>1</cp:revision>
  <dcterms:created xsi:type="dcterms:W3CDTF">2026-07-14T17:36:28Z</dcterms:created>
  <dcterms:modified xsi:type="dcterms:W3CDTF">2026-07-15T19:08:45Z</dcterms:modified>
</cp:coreProperties>
</file>