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77" r:id="rId7"/>
    <p:sldId id="266" r:id="rId8"/>
    <p:sldId id="262" r:id="rId9"/>
    <p:sldId id="260" r:id="rId10"/>
    <p:sldId id="261" r:id="rId11"/>
    <p:sldId id="276" r:id="rId12"/>
    <p:sldId id="263" r:id="rId13"/>
    <p:sldId id="278" r:id="rId14"/>
    <p:sldId id="264" r:id="rId15"/>
    <p:sldId id="265" r:id="rId16"/>
    <p:sldId id="268" r:id="rId17"/>
    <p:sldId id="269" r:id="rId18"/>
    <p:sldId id="279" r:id="rId19"/>
    <p:sldId id="270" r:id="rId20"/>
    <p:sldId id="280" r:id="rId21"/>
    <p:sldId id="27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CA5506-8058-4AE0-84B6-40B977B6D7EE}" v="4597" dt="2025-07-21T21:01:01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1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Newman" userId="3b6d677ab6269c3c" providerId="LiveId" clId="{B9CA5506-8058-4AE0-84B6-40B977B6D7EE}"/>
    <pc:docChg chg="undo custSel addSld delSld modSld sldOrd">
      <pc:chgData name="Patrick Newman" userId="3b6d677ab6269c3c" providerId="LiveId" clId="{B9CA5506-8058-4AE0-84B6-40B977B6D7EE}" dt="2025-07-21T21:01:01.846" v="6258" actId="20577"/>
      <pc:docMkLst>
        <pc:docMk/>
      </pc:docMkLst>
      <pc:sldChg chg="modSp mod">
        <pc:chgData name="Patrick Newman" userId="3b6d677ab6269c3c" providerId="LiveId" clId="{B9CA5506-8058-4AE0-84B6-40B977B6D7EE}" dt="2025-07-16T14:33:11.744" v="5670" actId="20577"/>
        <pc:sldMkLst>
          <pc:docMk/>
          <pc:sldMk cId="297230836" sldId="256"/>
        </pc:sldMkLst>
        <pc:spChg chg="mod">
          <ac:chgData name="Patrick Newman" userId="3b6d677ab6269c3c" providerId="LiveId" clId="{B9CA5506-8058-4AE0-84B6-40B977B6D7EE}" dt="2025-07-16T14:33:11.744" v="5670" actId="20577"/>
          <ac:spMkLst>
            <pc:docMk/>
            <pc:sldMk cId="297230836" sldId="256"/>
            <ac:spMk id="3" creationId="{64976DC5-178E-43E2-9B6B-206D9456C2F5}"/>
          </ac:spMkLst>
        </pc:spChg>
      </pc:sldChg>
      <pc:sldChg chg="modSp modAnim">
        <pc:chgData name="Patrick Newman" userId="3b6d677ab6269c3c" providerId="LiveId" clId="{B9CA5506-8058-4AE0-84B6-40B977B6D7EE}" dt="2025-07-07T21:25:48.764" v="5123" actId="20577"/>
        <pc:sldMkLst>
          <pc:docMk/>
          <pc:sldMk cId="1535860128" sldId="257"/>
        </pc:sldMkLst>
        <pc:spChg chg="mod">
          <ac:chgData name="Patrick Newman" userId="3b6d677ab6269c3c" providerId="LiveId" clId="{B9CA5506-8058-4AE0-84B6-40B977B6D7EE}" dt="2025-07-07T21:25:48.764" v="5123" actId="20577"/>
          <ac:spMkLst>
            <pc:docMk/>
            <pc:sldMk cId="1535860128" sldId="257"/>
            <ac:spMk id="3" creationId="{40BA8685-C327-408E-A254-4BFEA297A9EA}"/>
          </ac:spMkLst>
        </pc:spChg>
      </pc:sldChg>
      <pc:sldChg chg="modSp modAnim">
        <pc:chgData name="Patrick Newman" userId="3b6d677ab6269c3c" providerId="LiveId" clId="{B9CA5506-8058-4AE0-84B6-40B977B6D7EE}" dt="2025-07-07T18:19:55.458" v="256" actId="20577"/>
        <pc:sldMkLst>
          <pc:docMk/>
          <pc:sldMk cId="1038097559" sldId="258"/>
        </pc:sldMkLst>
        <pc:spChg chg="mod">
          <ac:chgData name="Patrick Newman" userId="3b6d677ab6269c3c" providerId="LiveId" clId="{B9CA5506-8058-4AE0-84B6-40B977B6D7EE}" dt="2025-07-07T18:19:55.458" v="256" actId="20577"/>
          <ac:spMkLst>
            <pc:docMk/>
            <pc:sldMk cId="1038097559" sldId="258"/>
            <ac:spMk id="3" creationId="{A48A54B7-E502-4A4F-82EA-68D126C7BE88}"/>
          </ac:spMkLst>
        </pc:spChg>
        <pc:picChg chg="mod">
          <ac:chgData name="Patrick Newman" userId="3b6d677ab6269c3c" providerId="LiveId" clId="{B9CA5506-8058-4AE0-84B6-40B977B6D7EE}" dt="2025-07-07T17:59:55.660" v="79" actId="1076"/>
          <ac:picMkLst>
            <pc:docMk/>
            <pc:sldMk cId="1038097559" sldId="258"/>
            <ac:picMk id="2052" creationId="{3C26A720-36AB-4705-8562-DC0DA86F74FC}"/>
          </ac:picMkLst>
        </pc:picChg>
      </pc:sldChg>
      <pc:sldChg chg="addSp delSp modSp mod modAnim">
        <pc:chgData name="Patrick Newman" userId="3b6d677ab6269c3c" providerId="LiveId" clId="{B9CA5506-8058-4AE0-84B6-40B977B6D7EE}" dt="2025-07-21T13:58:41.844" v="5672"/>
        <pc:sldMkLst>
          <pc:docMk/>
          <pc:sldMk cId="847175242" sldId="259"/>
        </pc:sldMkLst>
        <pc:spChg chg="mod">
          <ac:chgData name="Patrick Newman" userId="3b6d677ab6269c3c" providerId="LiveId" clId="{B9CA5506-8058-4AE0-84B6-40B977B6D7EE}" dt="2025-07-14T18:06:18.781" v="5444" actId="20577"/>
          <ac:spMkLst>
            <pc:docMk/>
            <pc:sldMk cId="847175242" sldId="259"/>
            <ac:spMk id="3" creationId="{49972E15-9493-4514-A0D7-F31D5743905D}"/>
          </ac:spMkLst>
        </pc:spChg>
        <pc:picChg chg="add mod">
          <ac:chgData name="Patrick Newman" userId="3b6d677ab6269c3c" providerId="LiveId" clId="{B9CA5506-8058-4AE0-84B6-40B977B6D7EE}" dt="2025-07-07T21:15:07.656" v="4592" actId="1076"/>
          <ac:picMkLst>
            <pc:docMk/>
            <pc:sldMk cId="847175242" sldId="259"/>
            <ac:picMk id="4" creationId="{18B99F3A-D963-23F1-87A3-0A6082F70EE2}"/>
          </ac:picMkLst>
        </pc:picChg>
      </pc:sldChg>
      <pc:sldChg chg="addSp delSp modSp mod modAnim">
        <pc:chgData name="Patrick Newman" userId="3b6d677ab6269c3c" providerId="LiveId" clId="{B9CA5506-8058-4AE0-84B6-40B977B6D7EE}" dt="2025-07-21T20:51:22.070" v="6135"/>
        <pc:sldMkLst>
          <pc:docMk/>
          <pc:sldMk cId="2063508949" sldId="260"/>
        </pc:sldMkLst>
        <pc:spChg chg="mod">
          <ac:chgData name="Patrick Newman" userId="3b6d677ab6269c3c" providerId="LiveId" clId="{B9CA5506-8058-4AE0-84B6-40B977B6D7EE}" dt="2025-07-07T18:35:23.870" v="696" actId="20577"/>
          <ac:spMkLst>
            <pc:docMk/>
            <pc:sldMk cId="2063508949" sldId="260"/>
            <ac:spMk id="2" creationId="{235585A5-7A7B-4C2B-99CE-D9CDC3A293FF}"/>
          </ac:spMkLst>
        </pc:spChg>
        <pc:spChg chg="mod">
          <ac:chgData name="Patrick Newman" userId="3b6d677ab6269c3c" providerId="LiveId" clId="{B9CA5506-8058-4AE0-84B6-40B977B6D7EE}" dt="2025-07-14T18:08:27.935" v="5468" actId="20577"/>
          <ac:spMkLst>
            <pc:docMk/>
            <pc:sldMk cId="2063508949" sldId="260"/>
            <ac:spMk id="3" creationId="{7C3B2F87-2CD4-4D09-BE60-94906E1D218E}"/>
          </ac:spMkLst>
        </pc:spChg>
        <pc:picChg chg="add mod">
          <ac:chgData name="Patrick Newman" userId="3b6d677ab6269c3c" providerId="LiveId" clId="{B9CA5506-8058-4AE0-84B6-40B977B6D7EE}" dt="2025-07-07T18:32:58.406" v="656" actId="1076"/>
          <ac:picMkLst>
            <pc:docMk/>
            <pc:sldMk cId="2063508949" sldId="260"/>
            <ac:picMk id="5" creationId="{54CD15E6-8DDE-07CC-0EF3-090C05211FD7}"/>
          </ac:picMkLst>
        </pc:picChg>
      </pc:sldChg>
      <pc:sldChg chg="modSp mod modAnim">
        <pc:chgData name="Patrick Newman" userId="3b6d677ab6269c3c" providerId="LiveId" clId="{B9CA5506-8058-4AE0-84B6-40B977B6D7EE}" dt="2025-07-21T14:06:05.824" v="5703" actId="20577"/>
        <pc:sldMkLst>
          <pc:docMk/>
          <pc:sldMk cId="1566056544" sldId="261"/>
        </pc:sldMkLst>
        <pc:spChg chg="mod">
          <ac:chgData name="Patrick Newman" userId="3b6d677ab6269c3c" providerId="LiveId" clId="{B9CA5506-8058-4AE0-84B6-40B977B6D7EE}" dt="2025-07-21T14:06:05.824" v="5703" actId="20577"/>
          <ac:spMkLst>
            <pc:docMk/>
            <pc:sldMk cId="1566056544" sldId="261"/>
            <ac:spMk id="3" creationId="{CB816B7B-3A35-4D50-9465-84E7A3B21F90}"/>
          </ac:spMkLst>
        </pc:spChg>
      </pc:sldChg>
      <pc:sldChg chg="modSp mod modAnim">
        <pc:chgData name="Patrick Newman" userId="3b6d677ab6269c3c" providerId="LiveId" clId="{B9CA5506-8058-4AE0-84B6-40B977B6D7EE}" dt="2025-07-21T21:01:01.846" v="6258" actId="20577"/>
        <pc:sldMkLst>
          <pc:docMk/>
          <pc:sldMk cId="2083391599" sldId="262"/>
        </pc:sldMkLst>
        <pc:spChg chg="mod">
          <ac:chgData name="Patrick Newman" userId="3b6d677ab6269c3c" providerId="LiveId" clId="{B9CA5506-8058-4AE0-84B6-40B977B6D7EE}" dt="2025-07-07T21:18:37.901" v="4748" actId="20577"/>
          <ac:spMkLst>
            <pc:docMk/>
            <pc:sldMk cId="2083391599" sldId="262"/>
            <ac:spMk id="2" creationId="{3E884F25-8C3F-42E8-9200-DF785D0D5EAD}"/>
          </ac:spMkLst>
        </pc:spChg>
        <pc:spChg chg="mod">
          <ac:chgData name="Patrick Newman" userId="3b6d677ab6269c3c" providerId="LiveId" clId="{B9CA5506-8058-4AE0-84B6-40B977B6D7EE}" dt="2025-07-21T21:01:01.846" v="6258" actId="20577"/>
          <ac:spMkLst>
            <pc:docMk/>
            <pc:sldMk cId="2083391599" sldId="262"/>
            <ac:spMk id="3" creationId="{97C89922-298D-41DB-8C21-3FBCC8D83FD5}"/>
          </ac:spMkLst>
        </pc:spChg>
      </pc:sldChg>
      <pc:sldChg chg="addSp delSp modSp mod modAnim modShow">
        <pc:chgData name="Patrick Newman" userId="3b6d677ab6269c3c" providerId="LiveId" clId="{B9CA5506-8058-4AE0-84B6-40B977B6D7EE}" dt="2025-07-21T14:08:53.766" v="5742" actId="20577"/>
        <pc:sldMkLst>
          <pc:docMk/>
          <pc:sldMk cId="1491261357" sldId="263"/>
        </pc:sldMkLst>
        <pc:spChg chg="mod">
          <ac:chgData name="Patrick Newman" userId="3b6d677ab6269c3c" providerId="LiveId" clId="{B9CA5506-8058-4AE0-84B6-40B977B6D7EE}" dt="2025-07-14T18:09:58.023" v="5533" actId="20577"/>
          <ac:spMkLst>
            <pc:docMk/>
            <pc:sldMk cId="1491261357" sldId="263"/>
            <ac:spMk id="2" creationId="{CAE182E8-43DB-45AD-BE68-288130B11955}"/>
          </ac:spMkLst>
        </pc:spChg>
        <pc:spChg chg="mod">
          <ac:chgData name="Patrick Newman" userId="3b6d677ab6269c3c" providerId="LiveId" clId="{B9CA5506-8058-4AE0-84B6-40B977B6D7EE}" dt="2025-07-21T14:08:53.766" v="5742" actId="20577"/>
          <ac:spMkLst>
            <pc:docMk/>
            <pc:sldMk cId="1491261357" sldId="263"/>
            <ac:spMk id="3" creationId="{72A13DA4-9173-4FDE-B41A-7D90FE32D8E5}"/>
          </ac:spMkLst>
        </pc:spChg>
        <pc:picChg chg="add mod modCrop">
          <ac:chgData name="Patrick Newman" userId="3b6d677ab6269c3c" providerId="LiveId" clId="{B9CA5506-8058-4AE0-84B6-40B977B6D7EE}" dt="2025-07-07T18:49:40.075" v="1415" actId="14100"/>
          <ac:picMkLst>
            <pc:docMk/>
            <pc:sldMk cId="1491261357" sldId="263"/>
            <ac:picMk id="7" creationId="{F63F6517-AE01-BF37-B94F-744667552572}"/>
          </ac:picMkLst>
        </pc:picChg>
      </pc:sldChg>
      <pc:sldChg chg="modSp mod modAnim">
        <pc:chgData name="Patrick Newman" userId="3b6d677ab6269c3c" providerId="LiveId" clId="{B9CA5506-8058-4AE0-84B6-40B977B6D7EE}" dt="2025-07-21T14:10:31.483" v="5743"/>
        <pc:sldMkLst>
          <pc:docMk/>
          <pc:sldMk cId="1960564158" sldId="264"/>
        </pc:sldMkLst>
        <pc:spChg chg="mod">
          <ac:chgData name="Patrick Newman" userId="3b6d677ab6269c3c" providerId="LiveId" clId="{B9CA5506-8058-4AE0-84B6-40B977B6D7EE}" dt="2025-07-07T21:27:15.912" v="5196" actId="20577"/>
          <ac:spMkLst>
            <pc:docMk/>
            <pc:sldMk cId="1960564158" sldId="264"/>
            <ac:spMk id="3" creationId="{12ED966D-9C40-4A53-896D-84D1400399C8}"/>
          </ac:spMkLst>
        </pc:spChg>
      </pc:sldChg>
      <pc:sldChg chg="addSp delSp modSp mod modAnim">
        <pc:chgData name="Patrick Newman" userId="3b6d677ab6269c3c" providerId="LiveId" clId="{B9CA5506-8058-4AE0-84B6-40B977B6D7EE}" dt="2025-07-14T18:14:33.902" v="5624" actId="20577"/>
        <pc:sldMkLst>
          <pc:docMk/>
          <pc:sldMk cId="1091340539" sldId="265"/>
        </pc:sldMkLst>
        <pc:spChg chg="mod">
          <ac:chgData name="Patrick Newman" userId="3b6d677ab6269c3c" providerId="LiveId" clId="{B9CA5506-8058-4AE0-84B6-40B977B6D7EE}" dt="2025-07-14T18:14:33.902" v="5624" actId="20577"/>
          <ac:spMkLst>
            <pc:docMk/>
            <pc:sldMk cId="1091340539" sldId="265"/>
            <ac:spMk id="3" creationId="{EDA84AC4-2387-41C3-B6F5-CDD812AADFBC}"/>
          </ac:spMkLst>
        </pc:spChg>
        <pc:picChg chg="add mod">
          <ac:chgData name="Patrick Newman" userId="3b6d677ab6269c3c" providerId="LiveId" clId="{B9CA5506-8058-4AE0-84B6-40B977B6D7EE}" dt="2025-07-07T18:59:43.555" v="2173" actId="1076"/>
          <ac:picMkLst>
            <pc:docMk/>
            <pc:sldMk cId="1091340539" sldId="265"/>
            <ac:picMk id="5" creationId="{C5A09615-492F-86FB-39D8-28B012A76838}"/>
          </ac:picMkLst>
        </pc:picChg>
        <pc:picChg chg="add mod">
          <ac:chgData name="Patrick Newman" userId="3b6d677ab6269c3c" providerId="LiveId" clId="{B9CA5506-8058-4AE0-84B6-40B977B6D7EE}" dt="2025-07-07T19:03:18.573" v="2188" actId="1076"/>
          <ac:picMkLst>
            <pc:docMk/>
            <pc:sldMk cId="1091340539" sldId="265"/>
            <ac:picMk id="7" creationId="{011F1E79-C7AC-8EF4-38F1-96EA21A44E59}"/>
          </ac:picMkLst>
        </pc:picChg>
        <pc:picChg chg="add mod modCrop">
          <ac:chgData name="Patrick Newman" userId="3b6d677ab6269c3c" providerId="LiveId" clId="{B9CA5506-8058-4AE0-84B6-40B977B6D7EE}" dt="2025-07-07T19:40:08.597" v="3032" actId="732"/>
          <ac:picMkLst>
            <pc:docMk/>
            <pc:sldMk cId="1091340539" sldId="265"/>
            <ac:picMk id="9" creationId="{5403673F-BB2B-35DC-1FB9-D894925E39AE}"/>
          </ac:picMkLst>
        </pc:picChg>
        <pc:picChg chg="add mod modCrop">
          <ac:chgData name="Patrick Newman" userId="3b6d677ab6269c3c" providerId="LiveId" clId="{B9CA5506-8058-4AE0-84B6-40B977B6D7EE}" dt="2025-07-07T19:14:05.824" v="2242" actId="1076"/>
          <ac:picMkLst>
            <pc:docMk/>
            <pc:sldMk cId="1091340539" sldId="265"/>
            <ac:picMk id="13" creationId="{C6BD4C5E-FF2C-6973-DC32-445C12CCADBC}"/>
          </ac:picMkLst>
        </pc:picChg>
        <pc:picChg chg="add mod">
          <ac:chgData name="Patrick Newman" userId="3b6d677ab6269c3c" providerId="LiveId" clId="{B9CA5506-8058-4AE0-84B6-40B977B6D7EE}" dt="2025-07-07T19:40:11.691" v="3033" actId="1076"/>
          <ac:picMkLst>
            <pc:docMk/>
            <pc:sldMk cId="1091340539" sldId="265"/>
            <ac:picMk id="15" creationId="{011C3EB4-6EF9-4613-9DCF-15F85AB3DAD0}"/>
          </ac:picMkLst>
        </pc:picChg>
      </pc:sldChg>
      <pc:sldChg chg="modSp mod modAnim">
        <pc:chgData name="Patrick Newman" userId="3b6d677ab6269c3c" providerId="LiveId" clId="{B9CA5506-8058-4AE0-84B6-40B977B6D7EE}" dt="2025-07-07T18:14:23.568" v="216" actId="20577"/>
        <pc:sldMkLst>
          <pc:docMk/>
          <pc:sldMk cId="3790548173" sldId="266"/>
        </pc:sldMkLst>
        <pc:spChg chg="mod">
          <ac:chgData name="Patrick Newman" userId="3b6d677ab6269c3c" providerId="LiveId" clId="{B9CA5506-8058-4AE0-84B6-40B977B6D7EE}" dt="2025-07-07T18:14:23.568" v="216" actId="20577"/>
          <ac:spMkLst>
            <pc:docMk/>
            <pc:sldMk cId="3790548173" sldId="266"/>
            <ac:spMk id="3" creationId="{7DDD66F8-92CD-4AFA-8A70-19B00AFF7602}"/>
          </ac:spMkLst>
        </pc:spChg>
      </pc:sldChg>
      <pc:sldChg chg="modSp del mod modAnim">
        <pc:chgData name="Patrick Newman" userId="3b6d677ab6269c3c" providerId="LiveId" clId="{B9CA5506-8058-4AE0-84B6-40B977B6D7EE}" dt="2025-07-07T19:26:15.403" v="2823" actId="47"/>
        <pc:sldMkLst>
          <pc:docMk/>
          <pc:sldMk cId="508575424" sldId="267"/>
        </pc:sldMkLst>
      </pc:sldChg>
      <pc:sldChg chg="addSp delSp modSp mod ord modAnim">
        <pc:chgData name="Patrick Newman" userId="3b6d677ab6269c3c" providerId="LiveId" clId="{B9CA5506-8058-4AE0-84B6-40B977B6D7EE}" dt="2025-07-21T14:12:19.106" v="5805" actId="20577"/>
        <pc:sldMkLst>
          <pc:docMk/>
          <pc:sldMk cId="2406973324" sldId="268"/>
        </pc:sldMkLst>
        <pc:spChg chg="mod">
          <ac:chgData name="Patrick Newman" userId="3b6d677ab6269c3c" providerId="LiveId" clId="{B9CA5506-8058-4AE0-84B6-40B977B6D7EE}" dt="2025-07-21T14:12:19.106" v="5805" actId="20577"/>
          <ac:spMkLst>
            <pc:docMk/>
            <pc:sldMk cId="2406973324" sldId="268"/>
            <ac:spMk id="4" creationId="{30644B1D-F360-40F0-90BB-C323805A7722}"/>
          </ac:spMkLst>
        </pc:spChg>
        <pc:picChg chg="add mod">
          <ac:chgData name="Patrick Newman" userId="3b6d677ab6269c3c" providerId="LiveId" clId="{B9CA5506-8058-4AE0-84B6-40B977B6D7EE}" dt="2025-07-07T21:28:25.149" v="5229" actId="1076"/>
          <ac:picMkLst>
            <pc:docMk/>
            <pc:sldMk cId="2406973324" sldId="268"/>
            <ac:picMk id="7" creationId="{B6AB4FD6-5AB2-FAAF-3447-E763E209BDD5}"/>
          </ac:picMkLst>
        </pc:picChg>
      </pc:sldChg>
      <pc:sldChg chg="addSp delSp modSp mod delAnim modAnim">
        <pc:chgData name="Patrick Newman" userId="3b6d677ab6269c3c" providerId="LiveId" clId="{B9CA5506-8058-4AE0-84B6-40B977B6D7EE}" dt="2025-07-21T20:54:47.930" v="6136"/>
        <pc:sldMkLst>
          <pc:docMk/>
          <pc:sldMk cId="2717488474" sldId="269"/>
        </pc:sldMkLst>
        <pc:spChg chg="mod">
          <ac:chgData name="Patrick Newman" userId="3b6d677ab6269c3c" providerId="LiveId" clId="{B9CA5506-8058-4AE0-84B6-40B977B6D7EE}" dt="2025-07-21T14:35:02.004" v="5954" actId="20577"/>
          <ac:spMkLst>
            <pc:docMk/>
            <pc:sldMk cId="2717488474" sldId="269"/>
            <ac:spMk id="3" creationId="{AB2A1AE6-EBCA-46D5-AEE4-D04E3C85E1D3}"/>
          </ac:spMkLst>
        </pc:spChg>
        <pc:picChg chg="add del mod modCrop">
          <ac:chgData name="Patrick Newman" userId="3b6d677ab6269c3c" providerId="LiveId" clId="{B9CA5506-8058-4AE0-84B6-40B977B6D7EE}" dt="2025-07-21T14:29:38.874" v="5928" actId="478"/>
          <ac:picMkLst>
            <pc:docMk/>
            <pc:sldMk cId="2717488474" sldId="269"/>
            <ac:picMk id="4" creationId="{6205FA6F-9B9D-3D90-3A95-E48A865739AA}"/>
          </ac:picMkLst>
        </pc:picChg>
        <pc:picChg chg="add del mod">
          <ac:chgData name="Patrick Newman" userId="3b6d677ab6269c3c" providerId="LiveId" clId="{B9CA5506-8058-4AE0-84B6-40B977B6D7EE}" dt="2025-07-21T14:56:32.381" v="6045" actId="478"/>
          <ac:picMkLst>
            <pc:docMk/>
            <pc:sldMk cId="2717488474" sldId="269"/>
            <ac:picMk id="6" creationId="{F2827718-82FF-A673-B8D6-F188F54424F7}"/>
          </ac:picMkLst>
        </pc:picChg>
        <pc:picChg chg="add del mod">
          <ac:chgData name="Patrick Newman" userId="3b6d677ab6269c3c" providerId="LiveId" clId="{B9CA5506-8058-4AE0-84B6-40B977B6D7EE}" dt="2025-07-21T14:30:17.010" v="5939" actId="22"/>
          <ac:picMkLst>
            <pc:docMk/>
            <pc:sldMk cId="2717488474" sldId="269"/>
            <ac:picMk id="8" creationId="{A0DE480A-5C30-30C1-C0DD-00756B063078}"/>
          </ac:picMkLst>
        </pc:picChg>
        <pc:picChg chg="add del mod modCrop">
          <ac:chgData name="Patrick Newman" userId="3b6d677ab6269c3c" providerId="LiveId" clId="{B9CA5506-8058-4AE0-84B6-40B977B6D7EE}" dt="2025-07-21T14:56:33.705" v="6046" actId="478"/>
          <ac:picMkLst>
            <pc:docMk/>
            <pc:sldMk cId="2717488474" sldId="269"/>
            <ac:picMk id="10" creationId="{768E7B34-2B29-D5AA-F01B-9E61E54F3880}"/>
          </ac:picMkLst>
        </pc:picChg>
        <pc:picChg chg="add del mod modCrop">
          <ac:chgData name="Patrick Newman" userId="3b6d677ab6269c3c" providerId="LiveId" clId="{B9CA5506-8058-4AE0-84B6-40B977B6D7EE}" dt="2025-07-21T15:12:57.549" v="6056" actId="478"/>
          <ac:picMkLst>
            <pc:docMk/>
            <pc:sldMk cId="2717488474" sldId="269"/>
            <ac:picMk id="12" creationId="{7EA222EE-D6D0-882C-7F3A-F382A104AA4E}"/>
          </ac:picMkLst>
        </pc:picChg>
        <pc:picChg chg="add mod">
          <ac:chgData name="Patrick Newman" userId="3b6d677ab6269c3c" providerId="LiveId" clId="{B9CA5506-8058-4AE0-84B6-40B977B6D7EE}" dt="2025-07-21T15:13:06.183" v="6062" actId="1076"/>
          <ac:picMkLst>
            <pc:docMk/>
            <pc:sldMk cId="2717488474" sldId="269"/>
            <ac:picMk id="14" creationId="{E457655D-3AA7-F62D-9FE0-3733A9615553}"/>
          </ac:picMkLst>
        </pc:picChg>
      </pc:sldChg>
      <pc:sldChg chg="addSp delSp modSp mod delAnim modAnim">
        <pc:chgData name="Patrick Newman" userId="3b6d677ab6269c3c" providerId="LiveId" clId="{B9CA5506-8058-4AE0-84B6-40B977B6D7EE}" dt="2025-07-21T20:49:55.483" v="6131" actId="20577"/>
        <pc:sldMkLst>
          <pc:docMk/>
          <pc:sldMk cId="3817892337" sldId="270"/>
        </pc:sldMkLst>
        <pc:spChg chg="mod">
          <ac:chgData name="Patrick Newman" userId="3b6d677ab6269c3c" providerId="LiveId" clId="{B9CA5506-8058-4AE0-84B6-40B977B6D7EE}" dt="2025-07-21T20:49:55.483" v="6131" actId="20577"/>
          <ac:spMkLst>
            <pc:docMk/>
            <pc:sldMk cId="3817892337" sldId="270"/>
            <ac:spMk id="3" creationId="{6584D628-8369-4C5D-A5C0-995CB8785E13}"/>
          </ac:spMkLst>
        </pc:spChg>
        <pc:picChg chg="add del mod ord modCrop">
          <ac:chgData name="Patrick Newman" userId="3b6d677ab6269c3c" providerId="LiveId" clId="{B9CA5506-8058-4AE0-84B6-40B977B6D7EE}" dt="2025-07-21T15:13:11.571" v="6063" actId="478"/>
          <ac:picMkLst>
            <pc:docMk/>
            <pc:sldMk cId="3817892337" sldId="270"/>
            <ac:picMk id="4" creationId="{EDA12387-3724-DB9A-65EC-8F7C5ABB4E7A}"/>
          </ac:picMkLst>
        </pc:picChg>
        <pc:picChg chg="add del mod modCrop">
          <ac:chgData name="Patrick Newman" userId="3b6d677ab6269c3c" providerId="LiveId" clId="{B9CA5506-8058-4AE0-84B6-40B977B6D7EE}" dt="2025-07-21T15:13:13.315" v="6064" actId="478"/>
          <ac:picMkLst>
            <pc:docMk/>
            <pc:sldMk cId="3817892337" sldId="270"/>
            <ac:picMk id="6" creationId="{30B4FC47-A8C3-55AE-987E-51DF6E5514A0}"/>
          </ac:picMkLst>
        </pc:picChg>
      </pc:sldChg>
      <pc:sldChg chg="del ord">
        <pc:chgData name="Patrick Newman" userId="3b6d677ab6269c3c" providerId="LiveId" clId="{B9CA5506-8058-4AE0-84B6-40B977B6D7EE}" dt="2025-07-07T19:57:32.809" v="4051" actId="47"/>
        <pc:sldMkLst>
          <pc:docMk/>
          <pc:sldMk cId="3844117817" sldId="271"/>
        </pc:sldMkLst>
      </pc:sldChg>
      <pc:sldChg chg="modSp mod modAnim">
        <pc:chgData name="Patrick Newman" userId="3b6d677ab6269c3c" providerId="LiveId" clId="{B9CA5506-8058-4AE0-84B6-40B977B6D7EE}" dt="2025-07-07T20:18:28.098" v="4548" actId="403"/>
        <pc:sldMkLst>
          <pc:docMk/>
          <pc:sldMk cId="4228429336" sldId="272"/>
        </pc:sldMkLst>
        <pc:spChg chg="mod">
          <ac:chgData name="Patrick Newman" userId="3b6d677ab6269c3c" providerId="LiveId" clId="{B9CA5506-8058-4AE0-84B6-40B977B6D7EE}" dt="2025-07-07T19:59:31.168" v="4121" actId="20577"/>
          <ac:spMkLst>
            <pc:docMk/>
            <pc:sldMk cId="4228429336" sldId="272"/>
            <ac:spMk id="2" creationId="{79C27239-B25A-4A21-A4DC-4B4B61302D33}"/>
          </ac:spMkLst>
        </pc:spChg>
        <pc:spChg chg="mod">
          <ac:chgData name="Patrick Newman" userId="3b6d677ab6269c3c" providerId="LiveId" clId="{B9CA5506-8058-4AE0-84B6-40B977B6D7EE}" dt="2025-07-07T20:18:28.098" v="4548" actId="403"/>
          <ac:spMkLst>
            <pc:docMk/>
            <pc:sldMk cId="4228429336" sldId="272"/>
            <ac:spMk id="3" creationId="{F902B4DA-3143-47A8-B26B-520983346B4D}"/>
          </ac:spMkLst>
        </pc:spChg>
      </pc:sldChg>
      <pc:sldChg chg="modSp del mod">
        <pc:chgData name="Patrick Newman" userId="3b6d677ab6269c3c" providerId="LiveId" clId="{B9CA5506-8058-4AE0-84B6-40B977B6D7EE}" dt="2025-07-07T20:19:04.920" v="4550" actId="2696"/>
        <pc:sldMkLst>
          <pc:docMk/>
          <pc:sldMk cId="1349491340" sldId="273"/>
        </pc:sldMkLst>
      </pc:sldChg>
      <pc:sldChg chg="addSp delSp modSp mod modAnim">
        <pc:chgData name="Patrick Newman" userId="3b6d677ab6269c3c" providerId="LiveId" clId="{B9CA5506-8058-4AE0-84B6-40B977B6D7EE}" dt="2025-07-21T15:33:07.085" v="6098" actId="1076"/>
        <pc:sldMkLst>
          <pc:docMk/>
          <pc:sldMk cId="26766767" sldId="274"/>
        </pc:sldMkLst>
        <pc:spChg chg="mod">
          <ac:chgData name="Patrick Newman" userId="3b6d677ab6269c3c" providerId="LiveId" clId="{B9CA5506-8058-4AE0-84B6-40B977B6D7EE}" dt="2025-07-21T15:04:20.197" v="6055" actId="6549"/>
          <ac:spMkLst>
            <pc:docMk/>
            <pc:sldMk cId="26766767" sldId="274"/>
            <ac:spMk id="3" creationId="{C55F6717-72B1-4E93-9DC0-5604AFF9031C}"/>
          </ac:spMkLst>
        </pc:spChg>
        <pc:picChg chg="add mod">
          <ac:chgData name="Patrick Newman" userId="3b6d677ab6269c3c" providerId="LiveId" clId="{B9CA5506-8058-4AE0-84B6-40B977B6D7EE}" dt="2025-07-21T15:33:07.085" v="6098" actId="1076"/>
          <ac:picMkLst>
            <pc:docMk/>
            <pc:sldMk cId="26766767" sldId="274"/>
            <ac:picMk id="5" creationId="{705E3D22-9411-BE86-1C65-F95D18DA975D}"/>
          </ac:picMkLst>
        </pc:picChg>
        <pc:picChg chg="del mod">
          <ac:chgData name="Patrick Newman" userId="3b6d677ab6269c3c" providerId="LiveId" clId="{B9CA5506-8058-4AE0-84B6-40B977B6D7EE}" dt="2025-07-21T14:42:11.821" v="6010" actId="478"/>
          <ac:picMkLst>
            <pc:docMk/>
            <pc:sldMk cId="26766767" sldId="274"/>
            <ac:picMk id="1026" creationId="{0F7C7E20-CE6E-4DDE-850F-762FA3D29E26}"/>
          </ac:picMkLst>
        </pc:picChg>
      </pc:sldChg>
      <pc:sldChg chg="delSp modSp add mod modAnim">
        <pc:chgData name="Patrick Newman" userId="3b6d677ab6269c3c" providerId="LiveId" clId="{B9CA5506-8058-4AE0-84B6-40B977B6D7EE}" dt="2025-07-14T18:07:15.551" v="5452" actId="20577"/>
        <pc:sldMkLst>
          <pc:docMk/>
          <pc:sldMk cId="2123079271" sldId="275"/>
        </pc:sldMkLst>
        <pc:spChg chg="mod">
          <ac:chgData name="Patrick Newman" userId="3b6d677ab6269c3c" providerId="LiveId" clId="{B9CA5506-8058-4AE0-84B6-40B977B6D7EE}" dt="2025-07-14T18:07:15.551" v="5452" actId="20577"/>
          <ac:spMkLst>
            <pc:docMk/>
            <pc:sldMk cId="2123079271" sldId="275"/>
            <ac:spMk id="3" creationId="{48298876-94EF-E8A4-2A28-D41C16DA495B}"/>
          </ac:spMkLst>
        </pc:spChg>
      </pc:sldChg>
      <pc:sldChg chg="modSp add mod modAnim">
        <pc:chgData name="Patrick Newman" userId="3b6d677ab6269c3c" providerId="LiveId" clId="{B9CA5506-8058-4AE0-84B6-40B977B6D7EE}" dt="2025-07-21T14:07:53.094" v="5714" actId="20577"/>
        <pc:sldMkLst>
          <pc:docMk/>
          <pc:sldMk cId="2227117858" sldId="276"/>
        </pc:sldMkLst>
        <pc:spChg chg="mod">
          <ac:chgData name="Patrick Newman" userId="3b6d677ab6269c3c" providerId="LiveId" clId="{B9CA5506-8058-4AE0-84B6-40B977B6D7EE}" dt="2025-07-21T14:07:53.094" v="5714" actId="20577"/>
          <ac:spMkLst>
            <pc:docMk/>
            <pc:sldMk cId="2227117858" sldId="276"/>
            <ac:spMk id="3" creationId="{32BEFCF7-6881-2596-9765-1345F88562F4}"/>
          </ac:spMkLst>
        </pc:spChg>
      </pc:sldChg>
      <pc:sldChg chg="delSp modSp add mod modAnim">
        <pc:chgData name="Patrick Newman" userId="3b6d677ab6269c3c" providerId="LiveId" clId="{B9CA5506-8058-4AE0-84B6-40B977B6D7EE}" dt="2025-07-21T13:59:13.521" v="5673" actId="20577"/>
        <pc:sldMkLst>
          <pc:docMk/>
          <pc:sldMk cId="4090069578" sldId="277"/>
        </pc:sldMkLst>
        <pc:spChg chg="mod">
          <ac:chgData name="Patrick Newman" userId="3b6d677ab6269c3c" providerId="LiveId" clId="{B9CA5506-8058-4AE0-84B6-40B977B6D7EE}" dt="2025-07-21T13:59:13.521" v="5673" actId="20577"/>
          <ac:spMkLst>
            <pc:docMk/>
            <pc:sldMk cId="4090069578" sldId="277"/>
            <ac:spMk id="3" creationId="{7A15D5AF-1503-EACF-90E2-91150E818E6A}"/>
          </ac:spMkLst>
        </pc:spChg>
      </pc:sldChg>
      <pc:sldChg chg="modSp add mod modAnim">
        <pc:chgData name="Patrick Newman" userId="3b6d677ab6269c3c" providerId="LiveId" clId="{B9CA5506-8058-4AE0-84B6-40B977B6D7EE}" dt="2025-07-07T21:40:54.446" v="5432" actId="20577"/>
        <pc:sldMkLst>
          <pc:docMk/>
          <pc:sldMk cId="3407668573" sldId="278"/>
        </pc:sldMkLst>
        <pc:spChg chg="mod">
          <ac:chgData name="Patrick Newman" userId="3b6d677ab6269c3c" providerId="LiveId" clId="{B9CA5506-8058-4AE0-84B6-40B977B6D7EE}" dt="2025-07-07T21:40:54.446" v="5432" actId="20577"/>
          <ac:spMkLst>
            <pc:docMk/>
            <pc:sldMk cId="3407668573" sldId="278"/>
            <ac:spMk id="3" creationId="{8B0AD248-6086-84D9-D846-DF3A074AB078}"/>
          </ac:spMkLst>
        </pc:spChg>
      </pc:sldChg>
      <pc:sldChg chg="modSp add mod modAnim">
        <pc:chgData name="Patrick Newman" userId="3b6d677ab6269c3c" providerId="LiveId" clId="{B9CA5506-8058-4AE0-84B6-40B977B6D7EE}" dt="2025-07-21T14:53:50.075" v="6044" actId="20577"/>
        <pc:sldMkLst>
          <pc:docMk/>
          <pc:sldMk cId="2036284892" sldId="279"/>
        </pc:sldMkLst>
        <pc:spChg chg="mod">
          <ac:chgData name="Patrick Newman" userId="3b6d677ab6269c3c" providerId="LiveId" clId="{B9CA5506-8058-4AE0-84B6-40B977B6D7EE}" dt="2025-07-21T14:53:44.670" v="6040" actId="20577"/>
          <ac:spMkLst>
            <pc:docMk/>
            <pc:sldMk cId="2036284892" sldId="279"/>
            <ac:spMk id="3" creationId="{AC0BAF13-F656-2B32-D33C-1CEB6098E80F}"/>
          </ac:spMkLst>
        </pc:spChg>
      </pc:sldChg>
      <pc:sldChg chg="add del">
        <pc:chgData name="Patrick Newman" userId="3b6d677ab6269c3c" providerId="LiveId" clId="{B9CA5506-8058-4AE0-84B6-40B977B6D7EE}" dt="2025-07-07T19:22:44.903" v="2723" actId="47"/>
        <pc:sldMkLst>
          <pc:docMk/>
          <pc:sldMk cId="3176405610" sldId="279"/>
        </pc:sldMkLst>
      </pc:sldChg>
      <pc:sldChg chg="addSp delSp modSp new mod delAnim modAnim">
        <pc:chgData name="Patrick Newman" userId="3b6d677ab6269c3c" providerId="LiveId" clId="{B9CA5506-8058-4AE0-84B6-40B977B6D7EE}" dt="2025-07-21T15:30:27.122" v="6097"/>
        <pc:sldMkLst>
          <pc:docMk/>
          <pc:sldMk cId="308481861" sldId="280"/>
        </pc:sldMkLst>
        <pc:spChg chg="mod">
          <ac:chgData name="Patrick Newman" userId="3b6d677ab6269c3c" providerId="LiveId" clId="{B9CA5506-8058-4AE0-84B6-40B977B6D7EE}" dt="2025-07-21T15:24:17.567" v="6073" actId="122"/>
          <ac:spMkLst>
            <pc:docMk/>
            <pc:sldMk cId="308481861" sldId="280"/>
            <ac:spMk id="2" creationId="{FEEC9ED0-E0D4-7D6A-82E1-FDE36B023D09}"/>
          </ac:spMkLst>
        </pc:spChg>
        <pc:spChg chg="del">
          <ac:chgData name="Patrick Newman" userId="3b6d677ab6269c3c" providerId="LiveId" clId="{B9CA5506-8058-4AE0-84B6-40B977B6D7EE}" dt="2025-07-21T15:24:08.475" v="6069" actId="22"/>
          <ac:spMkLst>
            <pc:docMk/>
            <pc:sldMk cId="308481861" sldId="280"/>
            <ac:spMk id="3" creationId="{DEC28B1A-112B-A539-F6BC-4DEA33D475CC}"/>
          </ac:spMkLst>
        </pc:spChg>
        <pc:picChg chg="add mod ord">
          <ac:chgData name="Patrick Newman" userId="3b6d677ab6269c3c" providerId="LiveId" clId="{B9CA5506-8058-4AE0-84B6-40B977B6D7EE}" dt="2025-07-21T15:24:11.965" v="6071" actId="1076"/>
          <ac:picMkLst>
            <pc:docMk/>
            <pc:sldMk cId="308481861" sldId="280"/>
            <ac:picMk id="5" creationId="{1AB64400-F14E-72AE-2C5A-9E9985C8AD8F}"/>
          </ac:picMkLst>
        </pc:picChg>
        <pc:picChg chg="add del mod">
          <ac:chgData name="Patrick Newman" userId="3b6d677ab6269c3c" providerId="LiveId" clId="{B9CA5506-8058-4AE0-84B6-40B977B6D7EE}" dt="2025-07-21T15:28:53.684" v="6086" actId="478"/>
          <ac:picMkLst>
            <pc:docMk/>
            <pc:sldMk cId="308481861" sldId="280"/>
            <ac:picMk id="7" creationId="{76E16061-6272-D216-27FF-8B8F86EB02AC}"/>
          </ac:picMkLst>
        </pc:picChg>
        <pc:picChg chg="add del mod">
          <ac:chgData name="Patrick Newman" userId="3b6d677ab6269c3c" providerId="LiveId" clId="{B9CA5506-8058-4AE0-84B6-40B977B6D7EE}" dt="2025-07-21T15:30:14.154" v="6092" actId="478"/>
          <ac:picMkLst>
            <pc:docMk/>
            <pc:sldMk cId="308481861" sldId="280"/>
            <ac:picMk id="9" creationId="{44A9DA03-0AB7-D05B-AB1E-141ECD776EEB}"/>
          </ac:picMkLst>
        </pc:picChg>
        <pc:picChg chg="add mod">
          <ac:chgData name="Patrick Newman" userId="3b6d677ab6269c3c" providerId="LiveId" clId="{B9CA5506-8058-4AE0-84B6-40B977B6D7EE}" dt="2025-07-21T15:30:20.437" v="6095" actId="1076"/>
          <ac:picMkLst>
            <pc:docMk/>
            <pc:sldMk cId="308481861" sldId="280"/>
            <ac:picMk id="11" creationId="{0B552A6C-E508-8CA1-1DCF-B93FF2074A65}"/>
          </ac:picMkLst>
        </pc:picChg>
      </pc:sldChg>
      <pc:sldChg chg="add del">
        <pc:chgData name="Patrick Newman" userId="3b6d677ab6269c3c" providerId="LiveId" clId="{B9CA5506-8058-4AE0-84B6-40B977B6D7EE}" dt="2025-07-07T19:59:08.936" v="4082" actId="47"/>
        <pc:sldMkLst>
          <pc:docMk/>
          <pc:sldMk cId="2866827049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0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2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5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2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2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7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9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C37CE9-A495-4B5E-A0B6-6681C9573A60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B7C8C43-7D83-493A-AF46-AE4D070F8F2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8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13B51-6FE3-419A-90AD-20F49414DD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Austrian Capital </a:t>
            </a:r>
            <a:r>
              <a:rPr lang="en-US" dirty="0"/>
              <a:t>Theory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76DC5-178E-43E2-9B6B-206D9456C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Dr. Patrick Newman</a:t>
            </a:r>
          </a:p>
          <a:p>
            <a:pPr algn="ctr"/>
            <a:r>
              <a:rPr lang="en-US"/>
              <a:t>Mises University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E342-EE6F-4086-B450-495E31F7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Crusoe’s structure of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6B7B-3A35-4D50-9465-84E7A3B2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Fortunately, Crusoe recovered a knife and twine from his ship</a:t>
            </a:r>
          </a:p>
          <a:p>
            <a:pPr marL="2286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Suppose there are three stages in the bow-and-arrow production structure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400" dirty="0"/>
              <a:t>Gather the right wood and sticks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400" dirty="0"/>
              <a:t>Use knife to sharpen wood into a bow and sticks into arrows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400" dirty="0"/>
              <a:t>Add notches to bow and tie twine to them</a:t>
            </a:r>
            <a:endParaRPr lang="en-US" sz="2800" dirty="0"/>
          </a:p>
          <a:p>
            <a:pPr marL="228600"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DD479-3084-C85E-E033-6D1E628FB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2613-2604-A8BA-1824-9B13548B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Crusoe’s structure of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EFCF7-6881-2596-9765-1345F8856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8600" lvl="2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How can Crusoe make the bow and arrow and not starve? </a:t>
            </a:r>
          </a:p>
          <a:p>
            <a:pPr marL="22860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He must </a:t>
            </a:r>
            <a:r>
              <a:rPr lang="en-US" sz="3200" b="1" dirty="0"/>
              <a:t>save </a:t>
            </a:r>
            <a:r>
              <a:rPr lang="en-US" sz="3200" dirty="0"/>
              <a:t>(restrict present consumption) in order to </a:t>
            </a:r>
            <a:r>
              <a:rPr lang="en-US" sz="3200" b="1" dirty="0"/>
              <a:t>invest </a:t>
            </a:r>
            <a:r>
              <a:rPr lang="en-US" sz="3200" dirty="0"/>
              <a:t>(build capital goods)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This involves </a:t>
            </a:r>
            <a:r>
              <a:rPr lang="en-US" sz="2800" b="1" dirty="0"/>
              <a:t>time preference </a:t>
            </a:r>
            <a:r>
              <a:rPr lang="en-US" sz="2800" dirty="0"/>
              <a:t>(Dr. Herbener’s lecture)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For two weeks, Crusoe reduces his consumption of berries and accumulates them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Crusoe then eats his berries while making his bow and arrow over a thirty-hour hour period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After producing his bow and arrow, Crusoe can finally increase his future consumption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82E8-43DB-45AD-BE68-288130B1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Crusoe grows his structure of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13DA4-9173-4FDE-B41A-7D90FE3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37465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Crusoe can continue to save berries to create more capital goods and further increase his future consumption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He could improve the bow, add heads to arrows, build a net and spear to catch fish, etc.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Investment always takes more time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2400" dirty="0"/>
              <a:t>Adds more stages of production and lengthens the structure of production</a:t>
            </a:r>
            <a:endParaRPr lang="en-US" sz="2800" dirty="0"/>
          </a:p>
          <a:p>
            <a:pPr marL="228600" lvl="2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F6517-AE01-BF37-B94F-744667552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8356"/>
          <a:stretch>
            <a:fillRect/>
          </a:stretch>
        </p:blipFill>
        <p:spPr>
          <a:xfrm>
            <a:off x="8115299" y="1845734"/>
            <a:ext cx="3138055" cy="43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F538C-AB0D-D954-0E64-06C8FB85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8583-C5A0-8A25-1158-D03019A4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Crusoe’s structure of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D248-6086-84D9-D846-DF3A074A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The more productive structures (i.e., those that lead to greater increases in consumption) take more time and have more stages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These are known as </a:t>
            </a:r>
            <a:r>
              <a:rPr lang="en-US" sz="2800" b="1" dirty="0"/>
              <a:t>roundabout</a:t>
            </a:r>
            <a:r>
              <a:rPr lang="en-US" sz="2800" dirty="0"/>
              <a:t> production processes 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800" dirty="0"/>
              <a:t>Time preferences are the ultimate limit on roundaboutness</a:t>
            </a:r>
          </a:p>
          <a:p>
            <a:pPr marL="411480" lvl="3" indent="-228600">
              <a:buNone/>
            </a:pPr>
            <a:r>
              <a:rPr lang="en-US" sz="2800" dirty="0"/>
              <a:t> </a:t>
            </a:r>
          </a:p>
          <a:p>
            <a:pPr marL="228600" lvl="3" indent="-228600">
              <a:buFont typeface="Arial" panose="020B0604020202020204" pitchFamily="34" charset="0"/>
              <a:buChar char="•"/>
            </a:pPr>
            <a:r>
              <a:rPr lang="en-US" sz="3200" dirty="0"/>
              <a:t>As individuals save more and adopt more roundabout production processes, human civilization advances</a:t>
            </a:r>
          </a:p>
        </p:txBody>
      </p:sp>
    </p:spTree>
    <p:extLst>
      <p:ext uri="{BB962C8B-B14F-4D97-AF65-F5344CB8AC3E}">
        <p14:creationId xmlns:p14="http://schemas.microsoft.com/office/powerpoint/2010/main" val="34076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B776-66BE-4162-A845-7818DBC3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have we learned from our simple Crusoe thought experiment?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966D-9C40-4A53-896D-84D140039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There is a structure of production to produce any given good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Factors of production differ in terms of their specificity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 creation of capital goods requires savings and time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Increases in future consumption requires longer processes</a:t>
            </a:r>
          </a:p>
        </p:txBody>
      </p:sp>
    </p:spTree>
    <p:extLst>
      <p:ext uri="{BB962C8B-B14F-4D97-AF65-F5344CB8AC3E}">
        <p14:creationId xmlns:p14="http://schemas.microsoft.com/office/powerpoint/2010/main" val="19605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D39-CC1B-43A4-9004-1C8591AC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 let’s look at the modern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84AC4-2387-41C3-B6F5-CDD812AA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8" y="2020462"/>
            <a:ext cx="5862871" cy="4023360"/>
          </a:xfrm>
        </p:spPr>
        <p:txBody>
          <a:bodyPr>
            <a:normAutofit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Capital goods are produced by different individuals and exchanged for money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E.g., the structure of production for steel rails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400" dirty="0"/>
              <a:t>Mine ore, coal, and limestone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400" dirty="0"/>
              <a:t>Smelt ore into iron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400" dirty="0"/>
              <a:t>Refine iron into steel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400" dirty="0"/>
              <a:t>Shape steel into rails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sz="2400" dirty="0"/>
              <a:t>Lay rails to make a railroad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09615-492F-86FB-39D8-28B012A76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33" y="2691245"/>
            <a:ext cx="4590086" cy="2994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F1E79-C7AC-8EF4-38F1-96EA21A44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11" y="2905767"/>
            <a:ext cx="4704730" cy="3138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3673F-BB2B-35DC-1FB9-D894925E3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7406"/>
          <a:stretch>
            <a:fillRect/>
          </a:stretch>
        </p:blipFill>
        <p:spPr>
          <a:xfrm>
            <a:off x="6843316" y="3034145"/>
            <a:ext cx="5040745" cy="265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BD4C5E-FF2C-6973-DC32-445C12CCA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82"/>
          <a:stretch>
            <a:fillRect/>
          </a:stretch>
        </p:blipFill>
        <p:spPr>
          <a:xfrm>
            <a:off x="6983673" y="2283402"/>
            <a:ext cx="4990161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1C3EB4-6EF9-4613-9DCF-15F85AB3D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01" y="2725015"/>
            <a:ext cx="4950973" cy="3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9A75-E9A1-435E-B19D-EA68CBDE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Enter the capitalist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44B1D-F360-40F0-90BB-C323805A7722}"/>
              </a:ext>
            </a:extLst>
          </p:cNvPr>
          <p:cNvSpPr txBox="1"/>
          <p:nvPr/>
        </p:nvSpPr>
        <p:spPr>
          <a:xfrm>
            <a:off x="1097281" y="1737360"/>
            <a:ext cx="61451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each stage of the rail making process,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capitalists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save money and invest </a:t>
            </a:r>
          </a:p>
          <a:p>
            <a:pPr marL="685800"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have lower time preferences than their workers</a:t>
            </a:r>
          </a:p>
          <a:p>
            <a:pPr marL="685800"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capitalist purchases factors to create capital goods that they will sell</a:t>
            </a:r>
          </a:p>
          <a:p>
            <a:pPr marL="685800" lvl="2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their saving, the capitalist earns interest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B4FD6-5AB2-FAAF-3447-E763E209B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4" y="2498099"/>
            <a:ext cx="4425104" cy="3202933"/>
          </a:xfrm>
        </p:spPr>
      </p:pic>
    </p:spTree>
    <p:extLst>
      <p:ext uri="{BB962C8B-B14F-4D97-AF65-F5344CB8AC3E}">
        <p14:creationId xmlns:p14="http://schemas.microsoft.com/office/powerpoint/2010/main" val="24069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CF594-4B39-4011-96FC-9A2CD70D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overall structure of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1AE6-EBCA-46D5-AEE4-D04E3C85E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44954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/>
              <a:t>We can simplify the economy with five stages: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dirty="0"/>
              <a:t>Mining/harvesting raw materials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dirty="0"/>
              <a:t>Refining raw materials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dirty="0"/>
              <a:t>Manufacturing goods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dirty="0"/>
              <a:t>Packaging and distributing goods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dirty="0"/>
              <a:t>Preparing consumer goods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57655D-3AA7-F62D-9FE0-3733A961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4" y="1845734"/>
            <a:ext cx="4514017" cy="34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0BEF-3788-5B86-AC83-43055058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F6D8-74AE-79F3-C19A-03A8FF38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overall structure of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AF13-F656-2B32-D33C-1CEB6098E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b="1" dirty="0"/>
              <a:t>lower order stages </a:t>
            </a:r>
            <a:r>
              <a:rPr lang="en-US" sz="3200" dirty="0"/>
              <a:t>are those stages that lead to consumer goods in the near future</a:t>
            </a:r>
          </a:p>
          <a:p>
            <a:pPr marL="228600"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b="1" dirty="0"/>
              <a:t>higher order stages </a:t>
            </a:r>
            <a:r>
              <a:rPr lang="en-US" sz="3200" dirty="0"/>
              <a:t>are those stages that lead to consumer goods in the remote future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2800" dirty="0"/>
              <a:t>More higher orders means a greater payoff. But also means more waiting! </a:t>
            </a:r>
          </a:p>
        </p:txBody>
      </p:sp>
    </p:spTree>
    <p:extLst>
      <p:ext uri="{BB962C8B-B14F-4D97-AF65-F5344CB8AC3E}">
        <p14:creationId xmlns:p14="http://schemas.microsoft.com/office/powerpoint/2010/main" val="20362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77C5-9E5B-4966-92F4-238E16341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the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D628-8369-4C5D-A5C0-995CB878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843989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Capitalists increasing their savings is the main reason for economic growth</a:t>
            </a:r>
          </a:p>
          <a:p>
            <a:pPr marL="411480" lvl="1" indent="-228600">
              <a:buFont typeface="Arial" panose="020B0604020202020204" pitchFamily="34" charset="0"/>
              <a:buChar char="•"/>
            </a:pPr>
            <a:r>
              <a:rPr lang="en-US" sz="3200" dirty="0"/>
              <a:t>This leads to additional higher order stages, which lengthens the structure of production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11480" lvl="1" indent="-228600">
              <a:buFont typeface="Arial" panose="020B0604020202020204" pitchFamily="34" charset="0"/>
              <a:buChar char="•"/>
            </a:pPr>
            <a:r>
              <a:rPr lang="en-US" sz="3200" dirty="0"/>
              <a:t>More capital goods leads to more consumer goods or better quality consumer goods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78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C5FF-49B4-4265-9244-A260954E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this presentation about, and why should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A8685-C327-408E-A254-4BFEA297A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158824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You will learn about </a:t>
            </a:r>
            <a:r>
              <a:rPr lang="en-US" sz="3600" b="1" dirty="0"/>
              <a:t>capital theory</a:t>
            </a:r>
            <a:r>
              <a:rPr lang="en-US" sz="3600" dirty="0"/>
              <a:t>: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The study of mankind’s network of produced factors of production and what causes it to change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Emphasizes the production structure, specificity, time, savings, and roundaboutness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C1D3F38-72DD-4BC0-A89A-21BDE8E0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4" y="1845734"/>
            <a:ext cx="2829432" cy="42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9ED0-E0D4-7D6A-82E1-FDE36B02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the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B64400-F14E-72AE-2C5A-9E9985C8A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130" y="1848476"/>
            <a:ext cx="5051979" cy="419269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52A6C-E508-8CA1-1DCF-B93FF207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241" y="1848476"/>
            <a:ext cx="5663517" cy="40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7239-B25A-4A21-A4DC-4B4B6130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Significance of Austrian capital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2B4DA-3143-47A8-B26B-520983346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Capital goods are heterogeneous. The structure of production is a latticework of capital goods, not a blob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Time is a crucial part of any production process, production is not instantaneous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Savings, not technology, is the most important ingredient for economic growth</a:t>
            </a:r>
          </a:p>
        </p:txBody>
      </p:sp>
    </p:spTree>
    <p:extLst>
      <p:ext uri="{BB962C8B-B14F-4D97-AF65-F5344CB8AC3E}">
        <p14:creationId xmlns:p14="http://schemas.microsoft.com/office/powerpoint/2010/main" val="42284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E1E5-FE30-4D54-BB4A-2F5D0AAD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Thanks for listening!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6717-72B1-4E93-9DC0-5604AFF90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598942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See everyone again in the afternoon!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E3D22-9411-BE86-1C65-F95D18DA9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04" y="1845734"/>
            <a:ext cx="2817049" cy="42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0361-EED7-4F3D-BB4C-2CB90FB3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this “stuff”—that’s what makes humans unique!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A54B7-E502-4A4F-82EA-68D126C7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149491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/>
              <a:t>Standards of living have risen from barbarism to the modern level because of an increasingly intricate structure of </a:t>
            </a:r>
            <a:r>
              <a:rPr lang="en-US" sz="3200" b="1" dirty="0"/>
              <a:t>capital goods</a:t>
            </a:r>
          </a:p>
          <a:p>
            <a:pPr marL="41148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Beavers are still making dams, but humans have moved past huts!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2" name="Picture 4" descr="This Primitive Hut Houses Himba People Who Are Endemic To Namibia. Stock  Photo, Picture And Royalty Free Image. Image 108079362.">
            <a:extLst>
              <a:ext uri="{FF2B5EF4-FFF2-40B4-BE49-F238E27FC236}">
                <a16:creationId xmlns:a16="http://schemas.microsoft.com/office/drawing/2014/main" id="{3C26A720-36AB-4705-8562-DC0DA86F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977641"/>
            <a:ext cx="2311791" cy="19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hind the Scenes: Medieval House - BlenderNation">
            <a:extLst>
              <a:ext uri="{FF2B5EF4-FFF2-40B4-BE49-F238E27FC236}">
                <a16:creationId xmlns:a16="http://schemas.microsoft.com/office/drawing/2014/main" id="{996AE04E-9A23-41A2-A4E3-C9D31CBE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64" y="3986288"/>
            <a:ext cx="2311791" cy="19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use Tour: Settling Down in a Cozy 1925 Bungalow - This Old House">
            <a:extLst>
              <a:ext uri="{FF2B5EF4-FFF2-40B4-BE49-F238E27FC236}">
                <a16:creationId xmlns:a16="http://schemas.microsoft.com/office/drawing/2014/main" id="{6BDDE1E5-69B9-4AB0-91D8-2F32555E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09" y="3986288"/>
            <a:ext cx="2311792" cy="19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Jetson family wave as they fly past buildings in space in their spaceship in a still from the animated television...">
            <a:extLst>
              <a:ext uri="{FF2B5EF4-FFF2-40B4-BE49-F238E27FC236}">
                <a16:creationId xmlns:a16="http://schemas.microsoft.com/office/drawing/2014/main" id="{FDA2539C-A4C8-4899-A23C-E27BB5DB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56" y="3986288"/>
            <a:ext cx="2825256" cy="19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B033-2560-4BF4-A790-90784B62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capital goods?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72E15-9493-4514-A0D7-F31D57439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24402" cy="402336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/>
              <a:t>We know from praxeology that humans act: they use means to achieve ends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3200" dirty="0"/>
              <a:t>Say you are hungry. You buy food at the grocery store. Then you make a sandwich. Finally, you eat the sandwich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2" descr="The Simpsons - Homer&amp;#39;s Sandwich - YouTube">
            <a:extLst>
              <a:ext uri="{FF2B5EF4-FFF2-40B4-BE49-F238E27FC236}">
                <a16:creationId xmlns:a16="http://schemas.microsoft.com/office/drawing/2014/main" id="{18B99F3A-D963-23F1-87A3-0A6082F70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17320" r="15913" b="16919"/>
          <a:stretch/>
        </p:blipFill>
        <p:spPr bwMode="auto">
          <a:xfrm>
            <a:off x="7408718" y="2127088"/>
            <a:ext cx="4172477" cy="346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D3B1-2E5E-58FE-1D44-67612082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AB85-C420-E979-857C-0D098733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capital goods?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98876-94EF-E8A4-2A28-D41C16DA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605356" cy="4023360"/>
          </a:xfrm>
        </p:spPr>
        <p:txBody>
          <a:bodyPr>
            <a:normAutofit/>
          </a:bodyPr>
          <a:lstStyle/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The finished sandwich is a </a:t>
            </a:r>
            <a:r>
              <a:rPr lang="en-US" sz="3200" b="1" dirty="0"/>
              <a:t>good of the first order</a:t>
            </a:r>
            <a:r>
              <a:rPr lang="en-US" sz="3200" dirty="0"/>
              <a:t>, i.e., a </a:t>
            </a:r>
            <a:r>
              <a:rPr lang="en-US" sz="3200" b="1" dirty="0"/>
              <a:t>consumer good</a:t>
            </a:r>
            <a:r>
              <a:rPr lang="en-US" sz="3200" dirty="0"/>
              <a:t> 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The sandwich made in the kitchen is a </a:t>
            </a:r>
            <a:r>
              <a:rPr lang="en-US" sz="3200" b="1" dirty="0"/>
              <a:t>good of the second order</a:t>
            </a:r>
            <a:endParaRPr lang="en-US" sz="3200" dirty="0"/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Ingredients are </a:t>
            </a:r>
            <a:r>
              <a:rPr lang="en-US" sz="3200" b="1" dirty="0"/>
              <a:t>goods of the third order</a:t>
            </a:r>
            <a:r>
              <a:rPr lang="en-US" sz="3200" dirty="0"/>
              <a:t> 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Second to nth order goods are known as </a:t>
            </a:r>
            <a:r>
              <a:rPr lang="en-US" sz="3200" b="1" dirty="0"/>
              <a:t>higher order goods</a:t>
            </a:r>
          </a:p>
        </p:txBody>
      </p:sp>
    </p:spTree>
    <p:extLst>
      <p:ext uri="{BB962C8B-B14F-4D97-AF65-F5344CB8AC3E}">
        <p14:creationId xmlns:p14="http://schemas.microsoft.com/office/powerpoint/2010/main" val="21230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6DD0F-2A4B-93D8-9112-EEF9FA19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BABA-7859-3991-6E04-AB4661EB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capital goods?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D5AF-1503-EACF-90E2-91150E818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18420" cy="4023360"/>
          </a:xfrm>
        </p:spPr>
        <p:txBody>
          <a:bodyPr>
            <a:normAutofit/>
          </a:bodyPr>
          <a:lstStyle/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Taken together, we have the </a:t>
            </a:r>
            <a:r>
              <a:rPr lang="en-US" sz="3200" b="1" dirty="0"/>
              <a:t>structure of production </a:t>
            </a:r>
            <a:r>
              <a:rPr lang="en-US" sz="3200" dirty="0"/>
              <a:t>for a sandwich!</a:t>
            </a:r>
          </a:p>
          <a:p>
            <a:pPr marL="961672" lvl="6">
              <a:buFont typeface="Arial" panose="020B0604020202020204" pitchFamily="34" charset="0"/>
              <a:buChar char="•"/>
            </a:pPr>
            <a:r>
              <a:rPr lang="en-US" sz="3200" dirty="0"/>
              <a:t>Higher order goods </a:t>
            </a:r>
            <a:r>
              <a:rPr lang="en-US" sz="3200" dirty="0">
                <a:sym typeface="Wingdings" panose="05000000000000000000" pitchFamily="2" charset="2"/>
              </a:rPr>
              <a:t> consumer good</a:t>
            </a:r>
            <a:endParaRPr lang="en-US" sz="3200" dirty="0"/>
          </a:p>
          <a:p>
            <a:pPr marL="411480" lvl="2" indent="-2286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The production of each good makes up a separate </a:t>
            </a:r>
            <a:r>
              <a:rPr lang="en-US" sz="3200" b="1" dirty="0"/>
              <a:t>stage of production</a:t>
            </a:r>
          </a:p>
        </p:txBody>
      </p:sp>
    </p:spTree>
    <p:extLst>
      <p:ext uri="{BB962C8B-B14F-4D97-AF65-F5344CB8AC3E}">
        <p14:creationId xmlns:p14="http://schemas.microsoft.com/office/powerpoint/2010/main" val="40900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AF26-9C55-4600-BA7E-3A6F58B3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capital goods?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D66F8-92CD-4AFA-8A70-19B00AFF7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/>
              <a:t>Four factors of production: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sz="3200" dirty="0"/>
              <a:t>Labor: humans, “produced” by other humans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sz="3200" dirty="0"/>
              <a:t>Land: nature-given resources and the space we stand on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sz="3200" b="1" dirty="0"/>
              <a:t>Capital goods</a:t>
            </a:r>
            <a:r>
              <a:rPr lang="en-US" sz="3200" dirty="0"/>
              <a:t>: produced materials made from labor, land, and other capital goods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sz="3200" dirty="0"/>
              <a:t>Technology: recipes to produce capital goods or consumer goods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4F25-8C3F-42E8-9200-DF785D0D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important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9922-298D-41DB-8C21-3FBCC8D8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Land and labor are called the </a:t>
            </a:r>
            <a:r>
              <a:rPr lang="en-US" sz="3200" b="1" dirty="0"/>
              <a:t>original</a:t>
            </a:r>
            <a:r>
              <a:rPr lang="en-US" sz="3200" dirty="0"/>
              <a:t> factors of production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/>
              <a:t>Different capital </a:t>
            </a:r>
            <a:r>
              <a:rPr lang="en-US" sz="3200" dirty="0"/>
              <a:t>goods cannot be added together—you need money prices for that! </a:t>
            </a:r>
          </a:p>
          <a:p>
            <a:pPr marL="411480" lvl="2" indent="-228600">
              <a:buFont typeface="Arial" panose="020B0604020202020204" pitchFamily="34" charset="0"/>
              <a:buChar char="•"/>
            </a:pPr>
            <a:r>
              <a:rPr lang="en-US" sz="3200" dirty="0"/>
              <a:t>Factors differ in terms of their </a:t>
            </a:r>
            <a:r>
              <a:rPr lang="en-US" sz="3200" b="1" dirty="0"/>
              <a:t>specificity</a:t>
            </a:r>
            <a:r>
              <a:rPr lang="en-US" sz="3200" dirty="0"/>
              <a:t>. They are heterogeneous</a:t>
            </a:r>
          </a:p>
          <a:p>
            <a:pPr marL="777240" lvl="4" indent="-228600">
              <a:buFont typeface="Arial" panose="020B0604020202020204" pitchFamily="34" charset="0"/>
              <a:buChar char="•"/>
            </a:pPr>
            <a:r>
              <a:rPr lang="en-US" sz="3200" dirty="0"/>
              <a:t>They can be used to make a variety of goods. Some more, some less</a:t>
            </a:r>
          </a:p>
        </p:txBody>
      </p:sp>
    </p:spTree>
    <p:extLst>
      <p:ext uri="{BB962C8B-B14F-4D97-AF65-F5344CB8AC3E}">
        <p14:creationId xmlns:p14="http://schemas.microsoft.com/office/powerpoint/2010/main" val="20833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85A5-7A7B-4C2B-99CE-D9CDC3A2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start from the beginning: Crusoe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2F87-2CD4-4D09-BE60-94906E1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7184275" cy="4372186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Robinson Crusoe is stuck on a desert island with some supplies from his ship, and he is hungry</a:t>
            </a:r>
          </a:p>
          <a:p>
            <a:pPr marL="228600" indent="-2286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 can satisfy his hunger by picking berries (consumption)</a:t>
            </a:r>
          </a:p>
          <a:p>
            <a:pPr marL="41148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Suppose this takes ten hours</a:t>
            </a:r>
          </a:p>
          <a:p>
            <a:pPr marL="411480" lvl="1" indent="-2286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He can also produce capital goods (a bow and arrow) to hunt animals</a:t>
            </a:r>
          </a:p>
          <a:p>
            <a:pPr marL="411480" lvl="3" indent="-228600">
              <a:buFont typeface="Arial" panose="020B0604020202020204" pitchFamily="34" charset="0"/>
              <a:buChar char="•"/>
            </a:pPr>
            <a:r>
              <a:rPr lang="en-US" sz="2400" dirty="0"/>
              <a:t>Leads to more consumption, but requires thirty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F13BC-C0D0-4123-AE6B-765C830E6C16}"/>
              </a:ext>
            </a:extLst>
          </p:cNvPr>
          <p:cNvSpPr txBox="1"/>
          <p:nvPr/>
        </p:nvSpPr>
        <p:spPr>
          <a:xfrm>
            <a:off x="7793502" y="5711483"/>
            <a:ext cx="4398498" cy="506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person with long hair and beard walking on a beach&#10;&#10;Description automatically generated">
            <a:extLst>
              <a:ext uri="{FF2B5EF4-FFF2-40B4-BE49-F238E27FC236}">
                <a16:creationId xmlns:a16="http://schemas.microsoft.com/office/drawing/2014/main" id="{54CD15E6-8DDE-07CC-0EF3-090C05211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10044" b="1"/>
          <a:stretch/>
        </p:blipFill>
        <p:spPr>
          <a:xfrm>
            <a:off x="8665223" y="1802799"/>
            <a:ext cx="2655056" cy="44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951</TotalTime>
  <Words>1006</Words>
  <Application>Microsoft Office PowerPoint</Application>
  <PresentationFormat>Widescreen</PresentationFormat>
  <Paragraphs>110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Retrospect</vt:lpstr>
      <vt:lpstr>Austrian Capital Theory</vt:lpstr>
      <vt:lpstr>What’s this presentation about, and why should I care?</vt:lpstr>
      <vt:lpstr>All this “stuff”—that’s what makes humans unique!</vt:lpstr>
      <vt:lpstr>What are capital goods?</vt:lpstr>
      <vt:lpstr>What are capital goods?</vt:lpstr>
      <vt:lpstr>What are capital goods?</vt:lpstr>
      <vt:lpstr>What are capital goods?</vt:lpstr>
      <vt:lpstr>Some important notes</vt:lpstr>
      <vt:lpstr>Let’s start from the beginning: Crusoe economics</vt:lpstr>
      <vt:lpstr>Crusoe’s structure of production</vt:lpstr>
      <vt:lpstr>Crusoe’s structure of production</vt:lpstr>
      <vt:lpstr>Crusoe grows his structure of production</vt:lpstr>
      <vt:lpstr>Crusoe’s structure of production</vt:lpstr>
      <vt:lpstr>What have we learned from our simple Crusoe thought experiment? </vt:lpstr>
      <vt:lpstr>Now let’s look at the modern economy</vt:lpstr>
      <vt:lpstr>Enter the capitalist</vt:lpstr>
      <vt:lpstr>The overall structure of production </vt:lpstr>
      <vt:lpstr>The overall structure of production </vt:lpstr>
      <vt:lpstr>Changes in the structure</vt:lpstr>
      <vt:lpstr>Changes in the structure</vt:lpstr>
      <vt:lpstr>Significance of Austrian capital theory</vt:lpstr>
      <vt:lpstr>Thanks for listening!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Theory</dc:title>
  <dc:creator>Patrick Newman</dc:creator>
  <cp:lastModifiedBy>Patrick Newman</cp:lastModifiedBy>
  <cp:revision>7</cp:revision>
  <dcterms:created xsi:type="dcterms:W3CDTF">2021-07-13T13:21:16Z</dcterms:created>
  <dcterms:modified xsi:type="dcterms:W3CDTF">2025-07-21T21:01:10Z</dcterms:modified>
</cp:coreProperties>
</file>