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sldIdLst>
    <p:sldId id="318" r:id="rId2"/>
    <p:sldId id="290" r:id="rId3"/>
    <p:sldId id="296" r:id="rId4"/>
    <p:sldId id="298" r:id="rId5"/>
    <p:sldId id="299" r:id="rId6"/>
    <p:sldId id="302" r:id="rId7"/>
    <p:sldId id="300" r:id="rId8"/>
    <p:sldId id="301" r:id="rId9"/>
    <p:sldId id="303" r:id="rId10"/>
    <p:sldId id="307" r:id="rId11"/>
    <p:sldId id="315" r:id="rId12"/>
    <p:sldId id="314" r:id="rId13"/>
    <p:sldId id="308" r:id="rId14"/>
    <p:sldId id="309" r:id="rId15"/>
    <p:sldId id="311" r:id="rId16"/>
    <p:sldId id="306" r:id="rId17"/>
    <p:sldId id="312" r:id="rId18"/>
    <p:sldId id="295" r:id="rId19"/>
    <p:sldId id="313" r:id="rId20"/>
    <p:sldId id="316" r:id="rId21"/>
    <p:sldId id="317" r:id="rId22"/>
    <p:sldId id="27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893FE5-4E59-4C21-9722-5985B228FD1B}" v="154" dt="2021-07-22T11:37:55.2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95" autoAdjust="0"/>
    <p:restoredTop sz="94660"/>
  </p:normalViewPr>
  <p:slideViewPr>
    <p:cSldViewPr snapToGrid="0">
      <p:cViewPr>
        <p:scale>
          <a:sx n="87" d="100"/>
          <a:sy n="87" d="100"/>
        </p:scale>
        <p:origin x="7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 Bylund" userId="47c4307fe7e462b0" providerId="LiveId" clId="{67893FE5-4E59-4C21-9722-5985B228FD1B}"/>
    <pc:docChg chg="undo redo custSel addSld delSld modSld sldOrd">
      <pc:chgData name="Per Bylund" userId="47c4307fe7e462b0" providerId="LiveId" clId="{67893FE5-4E59-4C21-9722-5985B228FD1B}" dt="2021-07-22T11:38:04.513" v="9259" actId="2696"/>
      <pc:docMkLst>
        <pc:docMk/>
      </pc:docMkLst>
      <pc:sldChg chg="modSp del mod">
        <pc:chgData name="Per Bylund" userId="47c4307fe7e462b0" providerId="LiveId" clId="{67893FE5-4E59-4C21-9722-5985B228FD1B}" dt="2021-07-19T19:05:22.979" v="8" actId="2696"/>
        <pc:sldMkLst>
          <pc:docMk/>
          <pc:sldMk cId="2031555760" sldId="256"/>
        </pc:sldMkLst>
        <pc:spChg chg="mod">
          <ac:chgData name="Per Bylund" userId="47c4307fe7e462b0" providerId="LiveId" clId="{67893FE5-4E59-4C21-9722-5985B228FD1B}" dt="2021-07-08T13:23:15.471" v="2"/>
          <ac:spMkLst>
            <pc:docMk/>
            <pc:sldMk cId="2031555760" sldId="256"/>
            <ac:spMk id="2" creationId="{856A78E4-BCA1-4082-A927-9FF19A62095A}"/>
          </ac:spMkLst>
        </pc:spChg>
      </pc:sldChg>
      <pc:sldChg chg="del">
        <pc:chgData name="Per Bylund" userId="47c4307fe7e462b0" providerId="LiveId" clId="{67893FE5-4E59-4C21-9722-5985B228FD1B}" dt="2021-07-19T19:25:40.103" v="176" actId="47"/>
        <pc:sldMkLst>
          <pc:docMk/>
          <pc:sldMk cId="2777201929" sldId="258"/>
        </pc:sldMkLst>
      </pc:sldChg>
      <pc:sldChg chg="del">
        <pc:chgData name="Per Bylund" userId="47c4307fe7e462b0" providerId="LiveId" clId="{67893FE5-4E59-4C21-9722-5985B228FD1B}" dt="2021-07-19T19:25:40.103" v="176" actId="47"/>
        <pc:sldMkLst>
          <pc:docMk/>
          <pc:sldMk cId="1566988376" sldId="259"/>
        </pc:sldMkLst>
      </pc:sldChg>
      <pc:sldChg chg="del">
        <pc:chgData name="Per Bylund" userId="47c4307fe7e462b0" providerId="LiveId" clId="{67893FE5-4E59-4C21-9722-5985B228FD1B}" dt="2021-07-19T19:25:40.103" v="176" actId="47"/>
        <pc:sldMkLst>
          <pc:docMk/>
          <pc:sldMk cId="794497080" sldId="261"/>
        </pc:sldMkLst>
      </pc:sldChg>
      <pc:sldChg chg="del">
        <pc:chgData name="Per Bylund" userId="47c4307fe7e462b0" providerId="LiveId" clId="{67893FE5-4E59-4C21-9722-5985B228FD1B}" dt="2021-07-19T19:25:40.103" v="176" actId="47"/>
        <pc:sldMkLst>
          <pc:docMk/>
          <pc:sldMk cId="468027062" sldId="262"/>
        </pc:sldMkLst>
      </pc:sldChg>
      <pc:sldChg chg="del">
        <pc:chgData name="Per Bylund" userId="47c4307fe7e462b0" providerId="LiveId" clId="{67893FE5-4E59-4C21-9722-5985B228FD1B}" dt="2021-07-19T19:25:40.103" v="176" actId="47"/>
        <pc:sldMkLst>
          <pc:docMk/>
          <pc:sldMk cId="1363600998" sldId="263"/>
        </pc:sldMkLst>
      </pc:sldChg>
      <pc:sldChg chg="del">
        <pc:chgData name="Per Bylund" userId="47c4307fe7e462b0" providerId="LiveId" clId="{67893FE5-4E59-4C21-9722-5985B228FD1B}" dt="2021-07-19T19:25:40.103" v="176" actId="47"/>
        <pc:sldMkLst>
          <pc:docMk/>
          <pc:sldMk cId="1685287257" sldId="264"/>
        </pc:sldMkLst>
      </pc:sldChg>
      <pc:sldChg chg="del">
        <pc:chgData name="Per Bylund" userId="47c4307fe7e462b0" providerId="LiveId" clId="{67893FE5-4E59-4C21-9722-5985B228FD1B}" dt="2021-07-19T19:25:40.103" v="176" actId="47"/>
        <pc:sldMkLst>
          <pc:docMk/>
          <pc:sldMk cId="1410854949" sldId="265"/>
        </pc:sldMkLst>
      </pc:sldChg>
      <pc:sldChg chg="del">
        <pc:chgData name="Per Bylund" userId="47c4307fe7e462b0" providerId="LiveId" clId="{67893FE5-4E59-4C21-9722-5985B228FD1B}" dt="2021-07-19T19:25:40.103" v="176" actId="47"/>
        <pc:sldMkLst>
          <pc:docMk/>
          <pc:sldMk cId="1211257812" sldId="266"/>
        </pc:sldMkLst>
      </pc:sldChg>
      <pc:sldChg chg="del">
        <pc:chgData name="Per Bylund" userId="47c4307fe7e462b0" providerId="LiveId" clId="{67893FE5-4E59-4C21-9722-5985B228FD1B}" dt="2021-07-19T19:25:40.103" v="176" actId="47"/>
        <pc:sldMkLst>
          <pc:docMk/>
          <pc:sldMk cId="2754519204" sldId="267"/>
        </pc:sldMkLst>
      </pc:sldChg>
      <pc:sldChg chg="del">
        <pc:chgData name="Per Bylund" userId="47c4307fe7e462b0" providerId="LiveId" clId="{67893FE5-4E59-4C21-9722-5985B228FD1B}" dt="2021-07-19T19:25:40.103" v="176" actId="47"/>
        <pc:sldMkLst>
          <pc:docMk/>
          <pc:sldMk cId="3830472758" sldId="268"/>
        </pc:sldMkLst>
      </pc:sldChg>
      <pc:sldChg chg="del">
        <pc:chgData name="Per Bylund" userId="47c4307fe7e462b0" providerId="LiveId" clId="{67893FE5-4E59-4C21-9722-5985B228FD1B}" dt="2021-07-19T19:25:40.103" v="176" actId="47"/>
        <pc:sldMkLst>
          <pc:docMk/>
          <pc:sldMk cId="567943444" sldId="269"/>
        </pc:sldMkLst>
      </pc:sldChg>
      <pc:sldChg chg="del">
        <pc:chgData name="Per Bylund" userId="47c4307fe7e462b0" providerId="LiveId" clId="{67893FE5-4E59-4C21-9722-5985B228FD1B}" dt="2021-07-19T19:25:40.103" v="176" actId="47"/>
        <pc:sldMkLst>
          <pc:docMk/>
          <pc:sldMk cId="682080196" sldId="270"/>
        </pc:sldMkLst>
      </pc:sldChg>
      <pc:sldChg chg="del">
        <pc:chgData name="Per Bylund" userId="47c4307fe7e462b0" providerId="LiveId" clId="{67893FE5-4E59-4C21-9722-5985B228FD1B}" dt="2021-07-19T19:25:40.103" v="176" actId="47"/>
        <pc:sldMkLst>
          <pc:docMk/>
          <pc:sldMk cId="3959500962" sldId="271"/>
        </pc:sldMkLst>
      </pc:sldChg>
      <pc:sldChg chg="del">
        <pc:chgData name="Per Bylund" userId="47c4307fe7e462b0" providerId="LiveId" clId="{67893FE5-4E59-4C21-9722-5985B228FD1B}" dt="2021-07-19T19:25:40.103" v="176" actId="47"/>
        <pc:sldMkLst>
          <pc:docMk/>
          <pc:sldMk cId="1917817996" sldId="272"/>
        </pc:sldMkLst>
      </pc:sldChg>
      <pc:sldChg chg="del">
        <pc:chgData name="Per Bylund" userId="47c4307fe7e462b0" providerId="LiveId" clId="{67893FE5-4E59-4C21-9722-5985B228FD1B}" dt="2021-07-19T19:25:40.103" v="176" actId="47"/>
        <pc:sldMkLst>
          <pc:docMk/>
          <pc:sldMk cId="998943446" sldId="273"/>
        </pc:sldMkLst>
      </pc:sldChg>
      <pc:sldChg chg="del">
        <pc:chgData name="Per Bylund" userId="47c4307fe7e462b0" providerId="LiveId" clId="{67893FE5-4E59-4C21-9722-5985B228FD1B}" dt="2021-07-19T19:25:40.103" v="176" actId="47"/>
        <pc:sldMkLst>
          <pc:docMk/>
          <pc:sldMk cId="3334802578" sldId="274"/>
        </pc:sldMkLst>
      </pc:sldChg>
      <pc:sldChg chg="add del">
        <pc:chgData name="Per Bylund" userId="47c4307fe7e462b0" providerId="LiveId" clId="{67893FE5-4E59-4C21-9722-5985B228FD1B}" dt="2021-07-19T19:05:42.750" v="12" actId="47"/>
        <pc:sldMkLst>
          <pc:docMk/>
          <pc:sldMk cId="525846598" sldId="277"/>
        </pc:sldMkLst>
      </pc:sldChg>
      <pc:sldChg chg="delSp modSp mod">
        <pc:chgData name="Per Bylund" userId="47c4307fe7e462b0" providerId="LiveId" clId="{67893FE5-4E59-4C21-9722-5985B228FD1B}" dt="2021-07-20T16:38:37.896" v="4064" actId="14100"/>
        <pc:sldMkLst>
          <pc:docMk/>
          <pc:sldMk cId="3954140611" sldId="278"/>
        </pc:sldMkLst>
        <pc:spChg chg="mod">
          <ac:chgData name="Per Bylund" userId="47c4307fe7e462b0" providerId="LiveId" clId="{67893FE5-4E59-4C21-9722-5985B228FD1B}" dt="2021-07-20T16:38:30.016" v="4063" actId="14100"/>
          <ac:spMkLst>
            <pc:docMk/>
            <pc:sldMk cId="3954140611" sldId="278"/>
            <ac:spMk id="3" creationId="{0CB83D8A-ACCD-47AC-92EE-413BDA3CD1F7}"/>
          </ac:spMkLst>
        </pc:spChg>
        <pc:picChg chg="del">
          <ac:chgData name="Per Bylund" userId="47c4307fe7e462b0" providerId="LiveId" clId="{67893FE5-4E59-4C21-9722-5985B228FD1B}" dt="2021-07-19T19:26:57.306" v="236" actId="478"/>
          <ac:picMkLst>
            <pc:docMk/>
            <pc:sldMk cId="3954140611" sldId="278"/>
            <ac:picMk id="7" creationId="{B1BEF079-7256-45B9-8ABA-61F3018DECD4}"/>
          </ac:picMkLst>
        </pc:picChg>
        <pc:picChg chg="mod">
          <ac:chgData name="Per Bylund" userId="47c4307fe7e462b0" providerId="LiveId" clId="{67893FE5-4E59-4C21-9722-5985B228FD1B}" dt="2021-07-20T16:38:37.896" v="4064" actId="14100"/>
          <ac:picMkLst>
            <pc:docMk/>
            <pc:sldMk cId="3954140611" sldId="278"/>
            <ac:picMk id="9" creationId="{1E989EA3-A0CB-47D7-9D84-C474E589F27D}"/>
          </ac:picMkLst>
        </pc:picChg>
      </pc:sldChg>
      <pc:sldChg chg="del">
        <pc:chgData name="Per Bylund" userId="47c4307fe7e462b0" providerId="LiveId" clId="{67893FE5-4E59-4C21-9722-5985B228FD1B}" dt="2021-07-19T19:25:40.103" v="176" actId="47"/>
        <pc:sldMkLst>
          <pc:docMk/>
          <pc:sldMk cId="2960480796" sldId="279"/>
        </pc:sldMkLst>
      </pc:sldChg>
      <pc:sldChg chg="del">
        <pc:chgData name="Per Bylund" userId="47c4307fe7e462b0" providerId="LiveId" clId="{67893FE5-4E59-4C21-9722-5985B228FD1B}" dt="2021-07-19T19:25:40.103" v="176" actId="47"/>
        <pc:sldMkLst>
          <pc:docMk/>
          <pc:sldMk cId="1185715111" sldId="280"/>
        </pc:sldMkLst>
      </pc:sldChg>
      <pc:sldChg chg="del">
        <pc:chgData name="Per Bylund" userId="47c4307fe7e462b0" providerId="LiveId" clId="{67893FE5-4E59-4C21-9722-5985B228FD1B}" dt="2021-07-19T19:25:40.103" v="176" actId="47"/>
        <pc:sldMkLst>
          <pc:docMk/>
          <pc:sldMk cId="4259230107" sldId="281"/>
        </pc:sldMkLst>
      </pc:sldChg>
      <pc:sldChg chg="del">
        <pc:chgData name="Per Bylund" userId="47c4307fe7e462b0" providerId="LiveId" clId="{67893FE5-4E59-4C21-9722-5985B228FD1B}" dt="2021-07-19T19:25:40.103" v="176" actId="47"/>
        <pc:sldMkLst>
          <pc:docMk/>
          <pc:sldMk cId="689368552" sldId="282"/>
        </pc:sldMkLst>
      </pc:sldChg>
      <pc:sldChg chg="del">
        <pc:chgData name="Per Bylund" userId="47c4307fe7e462b0" providerId="LiveId" clId="{67893FE5-4E59-4C21-9722-5985B228FD1B}" dt="2021-07-19T19:25:40.103" v="176" actId="47"/>
        <pc:sldMkLst>
          <pc:docMk/>
          <pc:sldMk cId="378087946" sldId="283"/>
        </pc:sldMkLst>
      </pc:sldChg>
      <pc:sldChg chg="del">
        <pc:chgData name="Per Bylund" userId="47c4307fe7e462b0" providerId="LiveId" clId="{67893FE5-4E59-4C21-9722-5985B228FD1B}" dt="2021-07-19T19:25:40.103" v="176" actId="47"/>
        <pc:sldMkLst>
          <pc:docMk/>
          <pc:sldMk cId="2143895143" sldId="284"/>
        </pc:sldMkLst>
      </pc:sldChg>
      <pc:sldChg chg="del">
        <pc:chgData name="Per Bylund" userId="47c4307fe7e462b0" providerId="LiveId" clId="{67893FE5-4E59-4C21-9722-5985B228FD1B}" dt="2021-07-19T19:25:40.103" v="176" actId="47"/>
        <pc:sldMkLst>
          <pc:docMk/>
          <pc:sldMk cId="2767677274" sldId="285"/>
        </pc:sldMkLst>
      </pc:sldChg>
      <pc:sldChg chg="del">
        <pc:chgData name="Per Bylund" userId="47c4307fe7e462b0" providerId="LiveId" clId="{67893FE5-4E59-4C21-9722-5985B228FD1B}" dt="2021-07-19T19:25:40.103" v="176" actId="47"/>
        <pc:sldMkLst>
          <pc:docMk/>
          <pc:sldMk cId="3760919198" sldId="286"/>
        </pc:sldMkLst>
      </pc:sldChg>
      <pc:sldChg chg="del">
        <pc:chgData name="Per Bylund" userId="47c4307fe7e462b0" providerId="LiveId" clId="{67893FE5-4E59-4C21-9722-5985B228FD1B}" dt="2021-07-19T19:25:40.103" v="176" actId="47"/>
        <pc:sldMkLst>
          <pc:docMk/>
          <pc:sldMk cId="2090785214" sldId="287"/>
        </pc:sldMkLst>
      </pc:sldChg>
      <pc:sldChg chg="del">
        <pc:chgData name="Per Bylund" userId="47c4307fe7e462b0" providerId="LiveId" clId="{67893FE5-4E59-4C21-9722-5985B228FD1B}" dt="2021-07-19T19:25:40.103" v="176" actId="47"/>
        <pc:sldMkLst>
          <pc:docMk/>
          <pc:sldMk cId="3851911875" sldId="288"/>
        </pc:sldMkLst>
      </pc:sldChg>
      <pc:sldChg chg="del">
        <pc:chgData name="Per Bylund" userId="47c4307fe7e462b0" providerId="LiveId" clId="{67893FE5-4E59-4C21-9722-5985B228FD1B}" dt="2021-07-19T19:25:40.103" v="176" actId="47"/>
        <pc:sldMkLst>
          <pc:docMk/>
          <pc:sldMk cId="2921480237" sldId="289"/>
        </pc:sldMkLst>
      </pc:sldChg>
      <pc:sldChg chg="delSp modSp mod">
        <pc:chgData name="Per Bylund" userId="47c4307fe7e462b0" providerId="LiveId" clId="{67893FE5-4E59-4C21-9722-5985B228FD1B}" dt="2021-07-19T20:11:21.631" v="831" actId="313"/>
        <pc:sldMkLst>
          <pc:docMk/>
          <pc:sldMk cId="1402561391" sldId="290"/>
        </pc:sldMkLst>
        <pc:spChg chg="mod">
          <ac:chgData name="Per Bylund" userId="47c4307fe7e462b0" providerId="LiveId" clId="{67893FE5-4E59-4C21-9722-5985B228FD1B}" dt="2021-07-19T20:11:21.631" v="831" actId="313"/>
          <ac:spMkLst>
            <pc:docMk/>
            <pc:sldMk cId="1402561391" sldId="290"/>
            <ac:spMk id="2" creationId="{9A4F5571-068F-4D0C-87BF-E1AF2AE2F600}"/>
          </ac:spMkLst>
        </pc:spChg>
        <pc:spChg chg="mod">
          <ac:chgData name="Per Bylund" userId="47c4307fe7e462b0" providerId="LiveId" clId="{67893FE5-4E59-4C21-9722-5985B228FD1B}" dt="2021-07-19T19:11:25.397" v="55"/>
          <ac:spMkLst>
            <pc:docMk/>
            <pc:sldMk cId="1402561391" sldId="290"/>
            <ac:spMk id="3" creationId="{0CB83D8A-ACCD-47AC-92EE-413BDA3CD1F7}"/>
          </ac:spMkLst>
        </pc:spChg>
        <pc:picChg chg="del">
          <ac:chgData name="Per Bylund" userId="47c4307fe7e462b0" providerId="LiveId" clId="{67893FE5-4E59-4C21-9722-5985B228FD1B}" dt="2021-07-19T19:07:55.824" v="20" actId="478"/>
          <ac:picMkLst>
            <pc:docMk/>
            <pc:sldMk cId="1402561391" sldId="290"/>
            <ac:picMk id="4" creationId="{1D2D92CA-50FC-4F2F-9FA4-E8488E2403F6}"/>
          </ac:picMkLst>
        </pc:picChg>
      </pc:sldChg>
      <pc:sldChg chg="del">
        <pc:chgData name="Per Bylund" userId="47c4307fe7e462b0" providerId="LiveId" clId="{67893FE5-4E59-4C21-9722-5985B228FD1B}" dt="2021-07-19T19:25:40.103" v="176" actId="47"/>
        <pc:sldMkLst>
          <pc:docMk/>
          <pc:sldMk cId="3432426722" sldId="291"/>
        </pc:sldMkLst>
      </pc:sldChg>
      <pc:sldChg chg="del">
        <pc:chgData name="Per Bylund" userId="47c4307fe7e462b0" providerId="LiveId" clId="{67893FE5-4E59-4C21-9722-5985B228FD1B}" dt="2021-07-19T19:25:40.103" v="176" actId="47"/>
        <pc:sldMkLst>
          <pc:docMk/>
          <pc:sldMk cId="2377144559" sldId="292"/>
        </pc:sldMkLst>
      </pc:sldChg>
      <pc:sldChg chg="new del">
        <pc:chgData name="Per Bylund" userId="47c4307fe7e462b0" providerId="LiveId" clId="{67893FE5-4E59-4C21-9722-5985B228FD1B}" dt="2021-07-19T19:05:32.304" v="9" actId="47"/>
        <pc:sldMkLst>
          <pc:docMk/>
          <pc:sldMk cId="1014941759" sldId="293"/>
        </pc:sldMkLst>
      </pc:sldChg>
      <pc:sldChg chg="addSp modSp add del mod">
        <pc:chgData name="Per Bylund" userId="47c4307fe7e462b0" providerId="LiveId" clId="{67893FE5-4E59-4C21-9722-5985B228FD1B}" dt="2021-07-22T11:38:04.513" v="9259" actId="2696"/>
        <pc:sldMkLst>
          <pc:docMk/>
          <pc:sldMk cId="3059476023" sldId="294"/>
        </pc:sldMkLst>
        <pc:spChg chg="mod">
          <ac:chgData name="Per Bylund" userId="47c4307fe7e462b0" providerId="LiveId" clId="{67893FE5-4E59-4C21-9722-5985B228FD1B}" dt="2021-07-19T19:05:08.203" v="5"/>
          <ac:spMkLst>
            <pc:docMk/>
            <pc:sldMk cId="3059476023" sldId="294"/>
            <ac:spMk id="2" creationId="{EEB627A6-61EC-4CB6-9E98-88C418722B49}"/>
          </ac:spMkLst>
        </pc:spChg>
        <pc:spChg chg="mod">
          <ac:chgData name="Per Bylund" userId="47c4307fe7e462b0" providerId="LiveId" clId="{67893FE5-4E59-4C21-9722-5985B228FD1B}" dt="2021-07-22T10:44:39.893" v="8535" actId="21"/>
          <ac:spMkLst>
            <pc:docMk/>
            <pc:sldMk cId="3059476023" sldId="294"/>
            <ac:spMk id="3" creationId="{EE695612-44D5-4F18-B0E6-91529E350A75}"/>
          </ac:spMkLst>
        </pc:spChg>
        <pc:spChg chg="add mod">
          <ac:chgData name="Per Bylund" userId="47c4307fe7e462b0" providerId="LiveId" clId="{67893FE5-4E59-4C21-9722-5985B228FD1B}" dt="2021-07-22T10:44:50.176" v="8538" actId="1076"/>
          <ac:spMkLst>
            <pc:docMk/>
            <pc:sldMk cId="3059476023" sldId="294"/>
            <ac:spMk id="6" creationId="{18DC7471-411B-490C-B195-8A72DED8228D}"/>
          </ac:spMkLst>
        </pc:spChg>
      </pc:sldChg>
      <pc:sldChg chg="add del">
        <pc:chgData name="Per Bylund" userId="47c4307fe7e462b0" providerId="LiveId" clId="{67893FE5-4E59-4C21-9722-5985B228FD1B}" dt="2021-07-19T19:05:16.275" v="7" actId="2890"/>
        <pc:sldMkLst>
          <pc:docMk/>
          <pc:sldMk cId="791911748" sldId="295"/>
        </pc:sldMkLst>
      </pc:sldChg>
      <pc:sldChg chg="addSp delSp modSp new mod">
        <pc:chgData name="Per Bylund" userId="47c4307fe7e462b0" providerId="LiveId" clId="{67893FE5-4E59-4C21-9722-5985B228FD1B}" dt="2021-07-22T11:30:16.525" v="9168" actId="20577"/>
        <pc:sldMkLst>
          <pc:docMk/>
          <pc:sldMk cId="1171679065" sldId="295"/>
        </pc:sldMkLst>
        <pc:spChg chg="mod">
          <ac:chgData name="Per Bylund" userId="47c4307fe7e462b0" providerId="LiveId" clId="{67893FE5-4E59-4C21-9722-5985B228FD1B}" dt="2021-07-22T01:03:35.887" v="7658" actId="313"/>
          <ac:spMkLst>
            <pc:docMk/>
            <pc:sldMk cId="1171679065" sldId="295"/>
            <ac:spMk id="2" creationId="{0A46D989-79EA-42E2-97B1-E9A178CB2C6B}"/>
          </ac:spMkLst>
        </pc:spChg>
        <pc:spChg chg="mod">
          <ac:chgData name="Per Bylund" userId="47c4307fe7e462b0" providerId="LiveId" clId="{67893FE5-4E59-4C21-9722-5985B228FD1B}" dt="2021-07-22T11:30:16.525" v="9168" actId="20577"/>
          <ac:spMkLst>
            <pc:docMk/>
            <pc:sldMk cId="1171679065" sldId="295"/>
            <ac:spMk id="3" creationId="{1163757B-55C2-45B0-9203-C50BA23B0215}"/>
          </ac:spMkLst>
        </pc:spChg>
        <pc:spChg chg="mod">
          <ac:chgData name="Per Bylund" userId="47c4307fe7e462b0" providerId="LiveId" clId="{67893FE5-4E59-4C21-9722-5985B228FD1B}" dt="2021-07-19T19:25:57.295" v="179" actId="14100"/>
          <ac:spMkLst>
            <pc:docMk/>
            <pc:sldMk cId="1171679065" sldId="295"/>
            <ac:spMk id="4" creationId="{78D5DFD0-7639-4815-B9D9-45F5FE54BB0E}"/>
          </ac:spMkLst>
        </pc:spChg>
        <pc:spChg chg="add del mod">
          <ac:chgData name="Per Bylund" userId="47c4307fe7e462b0" providerId="LiveId" clId="{67893FE5-4E59-4C21-9722-5985B228FD1B}" dt="2021-07-22T00:12:48.944" v="6781"/>
          <ac:spMkLst>
            <pc:docMk/>
            <pc:sldMk cId="1171679065" sldId="295"/>
            <ac:spMk id="5" creationId="{4B63A9C2-FA20-4064-9BE4-050E49DDDCD2}"/>
          </ac:spMkLst>
        </pc:spChg>
      </pc:sldChg>
      <pc:sldChg chg="delSp modSp add del mod">
        <pc:chgData name="Per Bylund" userId="47c4307fe7e462b0" providerId="LiveId" clId="{67893FE5-4E59-4C21-9722-5985B228FD1B}" dt="2021-07-19T19:25:40.103" v="176" actId="47"/>
        <pc:sldMkLst>
          <pc:docMk/>
          <pc:sldMk cId="2917359890" sldId="295"/>
        </pc:sldMkLst>
        <pc:spChg chg="mod">
          <ac:chgData name="Per Bylund" userId="47c4307fe7e462b0" providerId="LiveId" clId="{67893FE5-4E59-4C21-9722-5985B228FD1B}" dt="2021-07-19T19:22:55.314" v="114" actId="20577"/>
          <ac:spMkLst>
            <pc:docMk/>
            <pc:sldMk cId="2917359890" sldId="295"/>
            <ac:spMk id="2" creationId="{9A4F5571-068F-4D0C-87BF-E1AF2AE2F600}"/>
          </ac:spMkLst>
        </pc:spChg>
        <pc:spChg chg="mod">
          <ac:chgData name="Per Bylund" userId="47c4307fe7e462b0" providerId="LiveId" clId="{67893FE5-4E59-4C21-9722-5985B228FD1B}" dt="2021-07-19T19:23:59.907" v="175" actId="20577"/>
          <ac:spMkLst>
            <pc:docMk/>
            <pc:sldMk cId="2917359890" sldId="295"/>
            <ac:spMk id="3" creationId="{0CB83D8A-ACCD-47AC-92EE-413BDA3CD1F7}"/>
          </ac:spMkLst>
        </pc:spChg>
        <pc:picChg chg="del">
          <ac:chgData name="Per Bylund" userId="47c4307fe7e462b0" providerId="LiveId" clId="{67893FE5-4E59-4C21-9722-5985B228FD1B}" dt="2021-07-19T19:16:32.580" v="94" actId="478"/>
          <ac:picMkLst>
            <pc:docMk/>
            <pc:sldMk cId="2917359890" sldId="295"/>
            <ac:picMk id="4" creationId="{1D2D92CA-50FC-4F2F-9FA4-E8488E2403F6}"/>
          </ac:picMkLst>
        </pc:picChg>
      </pc:sldChg>
      <pc:sldChg chg="add del">
        <pc:chgData name="Per Bylund" userId="47c4307fe7e462b0" providerId="LiveId" clId="{67893FE5-4E59-4C21-9722-5985B228FD1B}" dt="2021-07-19T19:25:40.103" v="176" actId="47"/>
        <pc:sldMkLst>
          <pc:docMk/>
          <pc:sldMk cId="1198487271" sldId="296"/>
        </pc:sldMkLst>
      </pc:sldChg>
      <pc:sldChg chg="modSp add del mod">
        <pc:chgData name="Per Bylund" userId="47c4307fe7e462b0" providerId="LiveId" clId="{67893FE5-4E59-4C21-9722-5985B228FD1B}" dt="2021-07-19T19:27:58.301" v="263" actId="2696"/>
        <pc:sldMkLst>
          <pc:docMk/>
          <pc:sldMk cId="3093926184" sldId="296"/>
        </pc:sldMkLst>
        <pc:spChg chg="mod">
          <ac:chgData name="Per Bylund" userId="47c4307fe7e462b0" providerId="LiveId" clId="{67893FE5-4E59-4C21-9722-5985B228FD1B}" dt="2021-07-19T19:27:39.992" v="247" actId="20577"/>
          <ac:spMkLst>
            <pc:docMk/>
            <pc:sldMk cId="3093926184" sldId="296"/>
            <ac:spMk id="2" creationId="{9A4F5571-068F-4D0C-87BF-E1AF2AE2F600}"/>
          </ac:spMkLst>
        </pc:spChg>
        <pc:spChg chg="mod">
          <ac:chgData name="Per Bylund" userId="47c4307fe7e462b0" providerId="LiveId" clId="{67893FE5-4E59-4C21-9722-5985B228FD1B}" dt="2021-07-19T19:27:51.345" v="262" actId="5793"/>
          <ac:spMkLst>
            <pc:docMk/>
            <pc:sldMk cId="3093926184" sldId="296"/>
            <ac:spMk id="3" creationId="{0CB83D8A-ACCD-47AC-92EE-413BDA3CD1F7}"/>
          </ac:spMkLst>
        </pc:spChg>
      </pc:sldChg>
      <pc:sldChg chg="addSp modSp new mod">
        <pc:chgData name="Per Bylund" userId="47c4307fe7e462b0" providerId="LiveId" clId="{67893FE5-4E59-4C21-9722-5985B228FD1B}" dt="2021-07-21T23:03:49.074" v="4955" actId="1076"/>
        <pc:sldMkLst>
          <pc:docMk/>
          <pc:sldMk cId="3435554448" sldId="296"/>
        </pc:sldMkLst>
        <pc:spChg chg="mod">
          <ac:chgData name="Per Bylund" userId="47c4307fe7e462b0" providerId="LiveId" clId="{67893FE5-4E59-4C21-9722-5985B228FD1B}" dt="2021-07-19T20:11:15.018" v="827" actId="313"/>
          <ac:spMkLst>
            <pc:docMk/>
            <pc:sldMk cId="3435554448" sldId="296"/>
            <ac:spMk id="2" creationId="{467E85FB-9522-4234-978C-14785D3D9CBA}"/>
          </ac:spMkLst>
        </pc:spChg>
        <pc:spChg chg="mod">
          <ac:chgData name="Per Bylund" userId="47c4307fe7e462b0" providerId="LiveId" clId="{67893FE5-4E59-4C21-9722-5985B228FD1B}" dt="2021-07-21T13:54:01.195" v="4079" actId="20577"/>
          <ac:spMkLst>
            <pc:docMk/>
            <pc:sldMk cId="3435554448" sldId="296"/>
            <ac:spMk id="3" creationId="{B6DCA4BE-479D-42EB-B5F4-494BD2B9DE89}"/>
          </ac:spMkLst>
        </pc:spChg>
        <pc:spChg chg="mod">
          <ac:chgData name="Per Bylund" userId="47c4307fe7e462b0" providerId="LiveId" clId="{67893FE5-4E59-4C21-9722-5985B228FD1B}" dt="2021-07-19T20:14:58.427" v="920" actId="14100"/>
          <ac:spMkLst>
            <pc:docMk/>
            <pc:sldMk cId="3435554448" sldId="296"/>
            <ac:spMk id="4" creationId="{FE7DC759-B1E6-42F2-A0F8-42433DAA10C9}"/>
          </ac:spMkLst>
        </pc:spChg>
        <pc:picChg chg="add mod">
          <ac:chgData name="Per Bylund" userId="47c4307fe7e462b0" providerId="LiveId" clId="{67893FE5-4E59-4C21-9722-5985B228FD1B}" dt="2021-07-21T23:03:49.074" v="4955" actId="1076"/>
          <ac:picMkLst>
            <pc:docMk/>
            <pc:sldMk cId="3435554448" sldId="296"/>
            <ac:picMk id="5" creationId="{DB7E5E8F-C6A8-4EA8-B732-F5F53F5771BD}"/>
          </ac:picMkLst>
        </pc:picChg>
      </pc:sldChg>
      <pc:sldChg chg="modSp new del mod">
        <pc:chgData name="Per Bylund" userId="47c4307fe7e462b0" providerId="LiveId" clId="{67893FE5-4E59-4C21-9722-5985B228FD1B}" dt="2021-07-19T20:12:24.566" v="834" actId="47"/>
        <pc:sldMkLst>
          <pc:docMk/>
          <pc:sldMk cId="560120212" sldId="297"/>
        </pc:sldMkLst>
        <pc:spChg chg="mod">
          <ac:chgData name="Per Bylund" userId="47c4307fe7e462b0" providerId="LiveId" clId="{67893FE5-4E59-4C21-9722-5985B228FD1B}" dt="2021-07-19T20:11:09.363" v="823" actId="20577"/>
          <ac:spMkLst>
            <pc:docMk/>
            <pc:sldMk cId="560120212" sldId="297"/>
            <ac:spMk id="2" creationId="{D35F1D70-C1D5-4FA7-BA46-7FD0B900D5E2}"/>
          </ac:spMkLst>
        </pc:spChg>
        <pc:spChg chg="mod">
          <ac:chgData name="Per Bylund" userId="47c4307fe7e462b0" providerId="LiveId" clId="{67893FE5-4E59-4C21-9722-5985B228FD1B}" dt="2021-07-19T20:12:02.392" v="832" actId="6549"/>
          <ac:spMkLst>
            <pc:docMk/>
            <pc:sldMk cId="560120212" sldId="297"/>
            <ac:spMk id="3" creationId="{D26995DA-15CF-4453-AB69-69A3163A5438}"/>
          </ac:spMkLst>
        </pc:spChg>
        <pc:spChg chg="mod">
          <ac:chgData name="Per Bylund" userId="47c4307fe7e462b0" providerId="LiveId" clId="{67893FE5-4E59-4C21-9722-5985B228FD1B}" dt="2021-07-19T19:31:56.986" v="476" actId="14100"/>
          <ac:spMkLst>
            <pc:docMk/>
            <pc:sldMk cId="560120212" sldId="297"/>
            <ac:spMk id="4" creationId="{3D6B40CC-4BE5-4D62-B4DD-F6EE602BABC4}"/>
          </ac:spMkLst>
        </pc:spChg>
      </pc:sldChg>
      <pc:sldChg chg="modSp add mod">
        <pc:chgData name="Per Bylund" userId="47c4307fe7e462b0" providerId="LiveId" clId="{67893FE5-4E59-4C21-9722-5985B228FD1B}" dt="2021-07-21T13:55:35.988" v="4140" actId="6549"/>
        <pc:sldMkLst>
          <pc:docMk/>
          <pc:sldMk cId="1975603447" sldId="298"/>
        </pc:sldMkLst>
        <pc:spChg chg="mod">
          <ac:chgData name="Per Bylund" userId="47c4307fe7e462b0" providerId="LiveId" clId="{67893FE5-4E59-4C21-9722-5985B228FD1B}" dt="2021-07-19T20:12:42.622" v="879" actId="20577"/>
          <ac:spMkLst>
            <pc:docMk/>
            <pc:sldMk cId="1975603447" sldId="298"/>
            <ac:spMk id="2" creationId="{467E85FB-9522-4234-978C-14785D3D9CBA}"/>
          </ac:spMkLst>
        </pc:spChg>
        <pc:spChg chg="mod">
          <ac:chgData name="Per Bylund" userId="47c4307fe7e462b0" providerId="LiveId" clId="{67893FE5-4E59-4C21-9722-5985B228FD1B}" dt="2021-07-21T13:55:35.988" v="4140" actId="6549"/>
          <ac:spMkLst>
            <pc:docMk/>
            <pc:sldMk cId="1975603447" sldId="298"/>
            <ac:spMk id="3" creationId="{B6DCA4BE-479D-42EB-B5F4-494BD2B9DE89}"/>
          </ac:spMkLst>
        </pc:spChg>
        <pc:spChg chg="mod">
          <ac:chgData name="Per Bylund" userId="47c4307fe7e462b0" providerId="LiveId" clId="{67893FE5-4E59-4C21-9722-5985B228FD1B}" dt="2021-07-19T20:15:09.255" v="922" actId="14100"/>
          <ac:spMkLst>
            <pc:docMk/>
            <pc:sldMk cId="1975603447" sldId="298"/>
            <ac:spMk id="4" creationId="{FE7DC759-B1E6-42F2-A0F8-42433DAA10C9}"/>
          </ac:spMkLst>
        </pc:spChg>
      </pc:sldChg>
      <pc:sldChg chg="addSp delSp modSp add mod">
        <pc:chgData name="Per Bylund" userId="47c4307fe7e462b0" providerId="LiveId" clId="{67893FE5-4E59-4C21-9722-5985B228FD1B}" dt="2021-07-21T23:11:12.131" v="5028" actId="1076"/>
        <pc:sldMkLst>
          <pc:docMk/>
          <pc:sldMk cId="1335995167" sldId="299"/>
        </pc:sldMkLst>
        <pc:spChg chg="mod">
          <ac:chgData name="Per Bylund" userId="47c4307fe7e462b0" providerId="LiveId" clId="{67893FE5-4E59-4C21-9722-5985B228FD1B}" dt="2021-07-19T20:25:57.956" v="1180" actId="404"/>
          <ac:spMkLst>
            <pc:docMk/>
            <pc:sldMk cId="1335995167" sldId="299"/>
            <ac:spMk id="2" creationId="{467E85FB-9522-4234-978C-14785D3D9CBA}"/>
          </ac:spMkLst>
        </pc:spChg>
        <pc:spChg chg="mod">
          <ac:chgData name="Per Bylund" userId="47c4307fe7e462b0" providerId="LiveId" clId="{67893FE5-4E59-4C21-9722-5985B228FD1B}" dt="2021-07-21T23:11:12.131" v="5028" actId="1076"/>
          <ac:spMkLst>
            <pc:docMk/>
            <pc:sldMk cId="1335995167" sldId="299"/>
            <ac:spMk id="3" creationId="{B6DCA4BE-479D-42EB-B5F4-494BD2B9DE89}"/>
          </ac:spMkLst>
        </pc:spChg>
        <pc:spChg chg="add mod ord">
          <ac:chgData name="Per Bylund" userId="47c4307fe7e462b0" providerId="LiveId" clId="{67893FE5-4E59-4C21-9722-5985B228FD1B}" dt="2021-07-19T20:39:14.794" v="1642" actId="1036"/>
          <ac:spMkLst>
            <pc:docMk/>
            <pc:sldMk cId="1335995167" sldId="299"/>
            <ac:spMk id="9" creationId="{7136CE85-C055-464D-A014-BB6ED290017A}"/>
          </ac:spMkLst>
        </pc:spChg>
        <pc:spChg chg="add mod">
          <ac:chgData name="Per Bylund" userId="47c4307fe7e462b0" providerId="LiveId" clId="{67893FE5-4E59-4C21-9722-5985B228FD1B}" dt="2021-07-19T20:39:14.794" v="1642" actId="1036"/>
          <ac:spMkLst>
            <pc:docMk/>
            <pc:sldMk cId="1335995167" sldId="299"/>
            <ac:spMk id="10" creationId="{8422803F-D41D-4133-8882-13B13B912854}"/>
          </ac:spMkLst>
        </pc:spChg>
        <pc:spChg chg="add mod">
          <ac:chgData name="Per Bylund" userId="47c4307fe7e462b0" providerId="LiveId" clId="{67893FE5-4E59-4C21-9722-5985B228FD1B}" dt="2021-07-19T20:39:34.825" v="1646" actId="14100"/>
          <ac:spMkLst>
            <pc:docMk/>
            <pc:sldMk cId="1335995167" sldId="299"/>
            <ac:spMk id="11" creationId="{E89E5F7A-9CA4-40C5-B680-3BD510B4A850}"/>
          </ac:spMkLst>
        </pc:spChg>
        <pc:spChg chg="add del mod">
          <ac:chgData name="Per Bylund" userId="47c4307fe7e462b0" providerId="LiveId" clId="{67893FE5-4E59-4C21-9722-5985B228FD1B}" dt="2021-07-19T20:37:32.997" v="1511"/>
          <ac:spMkLst>
            <pc:docMk/>
            <pc:sldMk cId="1335995167" sldId="299"/>
            <ac:spMk id="12" creationId="{6140C4C4-CF2C-49F4-B714-B06687A75F63}"/>
          </ac:spMkLst>
        </pc:spChg>
        <pc:graphicFrameChg chg="add mod modGraphic">
          <ac:chgData name="Per Bylund" userId="47c4307fe7e462b0" providerId="LiveId" clId="{67893FE5-4E59-4C21-9722-5985B228FD1B}" dt="2021-07-21T23:11:12.131" v="5028" actId="1076"/>
          <ac:graphicFrameMkLst>
            <pc:docMk/>
            <pc:sldMk cId="1335995167" sldId="299"/>
            <ac:graphicFrameMk id="5" creationId="{4375BF0F-7C4E-4065-AF0E-04086C74B1BF}"/>
          </ac:graphicFrameMkLst>
        </pc:graphicFrameChg>
        <pc:graphicFrameChg chg="add mod modGraphic">
          <ac:chgData name="Per Bylund" userId="47c4307fe7e462b0" providerId="LiveId" clId="{67893FE5-4E59-4C21-9722-5985B228FD1B}" dt="2021-07-21T14:10:34.597" v="4564"/>
          <ac:graphicFrameMkLst>
            <pc:docMk/>
            <pc:sldMk cId="1335995167" sldId="299"/>
            <ac:graphicFrameMk id="6" creationId="{A238FB3A-45EF-40A8-A5DA-4B07C2DBA470}"/>
          </ac:graphicFrameMkLst>
        </pc:graphicFrameChg>
        <pc:picChg chg="add mod">
          <ac:chgData name="Per Bylund" userId="47c4307fe7e462b0" providerId="LiveId" clId="{67893FE5-4E59-4C21-9722-5985B228FD1B}" dt="2021-07-19T20:39:14.794" v="1642" actId="1036"/>
          <ac:picMkLst>
            <pc:docMk/>
            <pc:sldMk cId="1335995167" sldId="299"/>
            <ac:picMk id="8" creationId="{8BDB143F-E4AB-415D-B0AB-78B8BFA34D5B}"/>
          </ac:picMkLst>
        </pc:picChg>
      </pc:sldChg>
      <pc:sldChg chg="addSp delSp modSp add mod ord">
        <pc:chgData name="Per Bylund" userId="47c4307fe7e462b0" providerId="LiveId" clId="{67893FE5-4E59-4C21-9722-5985B228FD1B}" dt="2021-07-22T10:50:43.448" v="8553" actId="33524"/>
        <pc:sldMkLst>
          <pc:docMk/>
          <pc:sldMk cId="962330014" sldId="300"/>
        </pc:sldMkLst>
        <pc:spChg chg="mod">
          <ac:chgData name="Per Bylund" userId="47c4307fe7e462b0" providerId="LiveId" clId="{67893FE5-4E59-4C21-9722-5985B228FD1B}" dt="2021-07-22T10:48:57.488" v="8552" actId="404"/>
          <ac:spMkLst>
            <pc:docMk/>
            <pc:sldMk cId="962330014" sldId="300"/>
            <ac:spMk id="2" creationId="{467E85FB-9522-4234-978C-14785D3D9CBA}"/>
          </ac:spMkLst>
        </pc:spChg>
        <pc:spChg chg="del mod">
          <ac:chgData name="Per Bylund" userId="47c4307fe7e462b0" providerId="LiveId" clId="{67893FE5-4E59-4C21-9722-5985B228FD1B}" dt="2021-07-19T20:42:12.171" v="1747" actId="478"/>
          <ac:spMkLst>
            <pc:docMk/>
            <pc:sldMk cId="962330014" sldId="300"/>
            <ac:spMk id="3" creationId="{B6DCA4BE-479D-42EB-B5F4-494BD2B9DE89}"/>
          </ac:spMkLst>
        </pc:spChg>
        <pc:spChg chg="del">
          <ac:chgData name="Per Bylund" userId="47c4307fe7e462b0" providerId="LiveId" clId="{67893FE5-4E59-4C21-9722-5985B228FD1B}" dt="2021-07-19T20:42:12.171" v="1747" actId="478"/>
          <ac:spMkLst>
            <pc:docMk/>
            <pc:sldMk cId="962330014" sldId="300"/>
            <ac:spMk id="9" creationId="{7136CE85-C055-464D-A014-BB6ED290017A}"/>
          </ac:spMkLst>
        </pc:spChg>
        <pc:spChg chg="del">
          <ac:chgData name="Per Bylund" userId="47c4307fe7e462b0" providerId="LiveId" clId="{67893FE5-4E59-4C21-9722-5985B228FD1B}" dt="2021-07-19T20:42:12.171" v="1747" actId="478"/>
          <ac:spMkLst>
            <pc:docMk/>
            <pc:sldMk cId="962330014" sldId="300"/>
            <ac:spMk id="10" creationId="{8422803F-D41D-4133-8882-13B13B912854}"/>
          </ac:spMkLst>
        </pc:spChg>
        <pc:spChg chg="del">
          <ac:chgData name="Per Bylund" userId="47c4307fe7e462b0" providerId="LiveId" clId="{67893FE5-4E59-4C21-9722-5985B228FD1B}" dt="2021-07-19T20:42:12.171" v="1747" actId="478"/>
          <ac:spMkLst>
            <pc:docMk/>
            <pc:sldMk cId="962330014" sldId="300"/>
            <ac:spMk id="11" creationId="{E89E5F7A-9CA4-40C5-B680-3BD510B4A850}"/>
          </ac:spMkLst>
        </pc:spChg>
        <pc:spChg chg="add mod">
          <ac:chgData name="Per Bylund" userId="47c4307fe7e462b0" providerId="LiveId" clId="{67893FE5-4E59-4C21-9722-5985B228FD1B}" dt="2021-07-22T10:50:43.448" v="8553" actId="33524"/>
          <ac:spMkLst>
            <pc:docMk/>
            <pc:sldMk cId="962330014" sldId="300"/>
            <ac:spMk id="12" creationId="{DC592D16-C637-4982-A377-F5ADB8C4A4B8}"/>
          </ac:spMkLst>
        </pc:spChg>
        <pc:graphicFrameChg chg="del">
          <ac:chgData name="Per Bylund" userId="47c4307fe7e462b0" providerId="LiveId" clId="{67893FE5-4E59-4C21-9722-5985B228FD1B}" dt="2021-07-19T20:42:12.171" v="1747" actId="478"/>
          <ac:graphicFrameMkLst>
            <pc:docMk/>
            <pc:sldMk cId="962330014" sldId="300"/>
            <ac:graphicFrameMk id="5" creationId="{4375BF0F-7C4E-4065-AF0E-04086C74B1BF}"/>
          </ac:graphicFrameMkLst>
        </pc:graphicFrameChg>
        <pc:graphicFrameChg chg="del">
          <ac:chgData name="Per Bylund" userId="47c4307fe7e462b0" providerId="LiveId" clId="{67893FE5-4E59-4C21-9722-5985B228FD1B}" dt="2021-07-19T20:42:12.171" v="1747" actId="478"/>
          <ac:graphicFrameMkLst>
            <pc:docMk/>
            <pc:sldMk cId="962330014" sldId="300"/>
            <ac:graphicFrameMk id="6" creationId="{A238FB3A-45EF-40A8-A5DA-4B07C2DBA470}"/>
          </ac:graphicFrameMkLst>
        </pc:graphicFrameChg>
        <pc:picChg chg="del">
          <ac:chgData name="Per Bylund" userId="47c4307fe7e462b0" providerId="LiveId" clId="{67893FE5-4E59-4C21-9722-5985B228FD1B}" dt="2021-07-19T20:42:12.171" v="1747" actId="478"/>
          <ac:picMkLst>
            <pc:docMk/>
            <pc:sldMk cId="962330014" sldId="300"/>
            <ac:picMk id="8" creationId="{8BDB143F-E4AB-415D-B0AB-78B8BFA34D5B}"/>
          </ac:picMkLst>
        </pc:picChg>
      </pc:sldChg>
      <pc:sldChg chg="modSp add mod">
        <pc:chgData name="Per Bylund" userId="47c4307fe7e462b0" providerId="LiveId" clId="{67893FE5-4E59-4C21-9722-5985B228FD1B}" dt="2021-07-22T10:51:49.870" v="8608" actId="20577"/>
        <pc:sldMkLst>
          <pc:docMk/>
          <pc:sldMk cId="101034471" sldId="301"/>
        </pc:sldMkLst>
        <pc:spChg chg="mod">
          <ac:chgData name="Per Bylund" userId="47c4307fe7e462b0" providerId="LiveId" clId="{67893FE5-4E59-4C21-9722-5985B228FD1B}" dt="2021-07-21T14:02:10.703" v="4335"/>
          <ac:spMkLst>
            <pc:docMk/>
            <pc:sldMk cId="101034471" sldId="301"/>
            <ac:spMk id="2" creationId="{467E85FB-9522-4234-978C-14785D3D9CBA}"/>
          </ac:spMkLst>
        </pc:spChg>
        <pc:spChg chg="mod">
          <ac:chgData name="Per Bylund" userId="47c4307fe7e462b0" providerId="LiveId" clId="{67893FE5-4E59-4C21-9722-5985B228FD1B}" dt="2021-07-22T10:51:49.870" v="8608" actId="20577"/>
          <ac:spMkLst>
            <pc:docMk/>
            <pc:sldMk cId="101034471" sldId="301"/>
            <ac:spMk id="12" creationId="{DC592D16-C637-4982-A377-F5ADB8C4A4B8}"/>
          </ac:spMkLst>
        </pc:spChg>
      </pc:sldChg>
      <pc:sldChg chg="addSp delSp modSp add mod ord">
        <pc:chgData name="Per Bylund" userId="47c4307fe7e462b0" providerId="LiveId" clId="{67893FE5-4E59-4C21-9722-5985B228FD1B}" dt="2021-07-21T14:10:24.299" v="4559"/>
        <pc:sldMkLst>
          <pc:docMk/>
          <pc:sldMk cId="903297244" sldId="302"/>
        </pc:sldMkLst>
        <pc:spChg chg="mod">
          <ac:chgData name="Per Bylund" userId="47c4307fe7e462b0" providerId="LiveId" clId="{67893FE5-4E59-4C21-9722-5985B228FD1B}" dt="2021-07-21T14:00:56.707" v="4311" actId="6549"/>
          <ac:spMkLst>
            <pc:docMk/>
            <pc:sldMk cId="903297244" sldId="302"/>
            <ac:spMk id="2" creationId="{467E85FB-9522-4234-978C-14785D3D9CBA}"/>
          </ac:spMkLst>
        </pc:spChg>
        <pc:spChg chg="mod">
          <ac:chgData name="Per Bylund" userId="47c4307fe7e462b0" providerId="LiveId" clId="{67893FE5-4E59-4C21-9722-5985B228FD1B}" dt="2021-07-21T13:57:17.719" v="4198" actId="20577"/>
          <ac:spMkLst>
            <pc:docMk/>
            <pc:sldMk cId="903297244" sldId="302"/>
            <ac:spMk id="3" creationId="{B6DCA4BE-479D-42EB-B5F4-494BD2B9DE89}"/>
          </ac:spMkLst>
        </pc:spChg>
        <pc:spChg chg="mod">
          <ac:chgData name="Per Bylund" userId="47c4307fe7e462b0" providerId="LiveId" clId="{67893FE5-4E59-4C21-9722-5985B228FD1B}" dt="2021-07-19T21:03:42.474" v="2610" actId="1036"/>
          <ac:spMkLst>
            <pc:docMk/>
            <pc:sldMk cId="903297244" sldId="302"/>
            <ac:spMk id="9" creationId="{7136CE85-C055-464D-A014-BB6ED290017A}"/>
          </ac:spMkLst>
        </pc:spChg>
        <pc:spChg chg="mod">
          <ac:chgData name="Per Bylund" userId="47c4307fe7e462b0" providerId="LiveId" clId="{67893FE5-4E59-4C21-9722-5985B228FD1B}" dt="2021-07-19T21:03:42.474" v="2610" actId="1036"/>
          <ac:spMkLst>
            <pc:docMk/>
            <pc:sldMk cId="903297244" sldId="302"/>
            <ac:spMk id="10" creationId="{8422803F-D41D-4133-8882-13B13B912854}"/>
          </ac:spMkLst>
        </pc:spChg>
        <pc:spChg chg="mod">
          <ac:chgData name="Per Bylund" userId="47c4307fe7e462b0" providerId="LiveId" clId="{67893FE5-4E59-4C21-9722-5985B228FD1B}" dt="2021-07-19T21:03:42.474" v="2610" actId="1036"/>
          <ac:spMkLst>
            <pc:docMk/>
            <pc:sldMk cId="903297244" sldId="302"/>
            <ac:spMk id="11" creationId="{E89E5F7A-9CA4-40C5-B680-3BD510B4A850}"/>
          </ac:spMkLst>
        </pc:spChg>
        <pc:graphicFrameChg chg="mod modGraphic">
          <ac:chgData name="Per Bylund" userId="47c4307fe7e462b0" providerId="LiveId" clId="{67893FE5-4E59-4C21-9722-5985B228FD1B}" dt="2021-07-21T14:10:19.634" v="4555" actId="21"/>
          <ac:graphicFrameMkLst>
            <pc:docMk/>
            <pc:sldMk cId="903297244" sldId="302"/>
            <ac:graphicFrameMk id="5" creationId="{4375BF0F-7C4E-4065-AF0E-04086C74B1BF}"/>
          </ac:graphicFrameMkLst>
        </pc:graphicFrameChg>
        <pc:graphicFrameChg chg="mod modGraphic">
          <ac:chgData name="Per Bylund" userId="47c4307fe7e462b0" providerId="LiveId" clId="{67893FE5-4E59-4C21-9722-5985B228FD1B}" dt="2021-07-21T14:10:24.299" v="4559"/>
          <ac:graphicFrameMkLst>
            <pc:docMk/>
            <pc:sldMk cId="903297244" sldId="302"/>
            <ac:graphicFrameMk id="6" creationId="{A238FB3A-45EF-40A8-A5DA-4B07C2DBA470}"/>
          </ac:graphicFrameMkLst>
        </pc:graphicFrameChg>
        <pc:picChg chg="del">
          <ac:chgData name="Per Bylund" userId="47c4307fe7e462b0" providerId="LiveId" clId="{67893FE5-4E59-4C21-9722-5985B228FD1B}" dt="2021-07-19T21:02:00.258" v="2546" actId="478"/>
          <ac:picMkLst>
            <pc:docMk/>
            <pc:sldMk cId="903297244" sldId="302"/>
            <ac:picMk id="8" creationId="{8BDB143F-E4AB-415D-B0AB-78B8BFA34D5B}"/>
          </ac:picMkLst>
        </pc:picChg>
        <pc:picChg chg="add mod">
          <ac:chgData name="Per Bylund" userId="47c4307fe7e462b0" providerId="LiveId" clId="{67893FE5-4E59-4C21-9722-5985B228FD1B}" dt="2021-07-19T21:03:42.474" v="2610" actId="1036"/>
          <ac:picMkLst>
            <pc:docMk/>
            <pc:sldMk cId="903297244" sldId="302"/>
            <ac:picMk id="1026" creationId="{2A6BC6D9-11D0-4519-BD9D-AFF8452B1C20}"/>
          </ac:picMkLst>
        </pc:picChg>
      </pc:sldChg>
      <pc:sldChg chg="modSp add mod">
        <pc:chgData name="Per Bylund" userId="47c4307fe7e462b0" providerId="LiveId" clId="{67893FE5-4E59-4C21-9722-5985B228FD1B}" dt="2021-07-21T23:10:31.296" v="5003"/>
        <pc:sldMkLst>
          <pc:docMk/>
          <pc:sldMk cId="3308390680" sldId="303"/>
        </pc:sldMkLst>
        <pc:spChg chg="mod">
          <ac:chgData name="Per Bylund" userId="47c4307fe7e462b0" providerId="LiveId" clId="{67893FE5-4E59-4C21-9722-5985B228FD1B}" dt="2021-07-19T21:45:35.319" v="3568" actId="20577"/>
          <ac:spMkLst>
            <pc:docMk/>
            <pc:sldMk cId="3308390680" sldId="303"/>
            <ac:spMk id="2" creationId="{467E85FB-9522-4234-978C-14785D3D9CBA}"/>
          </ac:spMkLst>
        </pc:spChg>
        <pc:spChg chg="mod">
          <ac:chgData name="Per Bylund" userId="47c4307fe7e462b0" providerId="LiveId" clId="{67893FE5-4E59-4C21-9722-5985B228FD1B}" dt="2021-07-21T23:10:31.296" v="5003"/>
          <ac:spMkLst>
            <pc:docMk/>
            <pc:sldMk cId="3308390680" sldId="303"/>
            <ac:spMk id="12" creationId="{DC592D16-C637-4982-A377-F5ADB8C4A4B8}"/>
          </ac:spMkLst>
        </pc:spChg>
      </pc:sldChg>
      <pc:sldChg chg="addSp delSp modSp new add del mod ord">
        <pc:chgData name="Per Bylund" userId="47c4307fe7e462b0" providerId="LiveId" clId="{67893FE5-4E59-4C21-9722-5985B228FD1B}" dt="2021-07-21T23:27:38.949" v="5402" actId="2696"/>
        <pc:sldMkLst>
          <pc:docMk/>
          <pc:sldMk cId="2331686352" sldId="304"/>
        </pc:sldMkLst>
        <pc:spChg chg="mod">
          <ac:chgData name="Per Bylund" userId="47c4307fe7e462b0" providerId="LiveId" clId="{67893FE5-4E59-4C21-9722-5985B228FD1B}" dt="2021-07-21T23:23:25.146" v="5327" actId="20577"/>
          <ac:spMkLst>
            <pc:docMk/>
            <pc:sldMk cId="2331686352" sldId="304"/>
            <ac:spMk id="2" creationId="{C7C3F997-847D-46EB-81F6-9E8AB5FB8E1C}"/>
          </ac:spMkLst>
        </pc:spChg>
        <pc:spChg chg="mod">
          <ac:chgData name="Per Bylund" userId="47c4307fe7e462b0" providerId="LiveId" clId="{67893FE5-4E59-4C21-9722-5985B228FD1B}" dt="2021-07-21T23:27:00.283" v="5383"/>
          <ac:spMkLst>
            <pc:docMk/>
            <pc:sldMk cId="2331686352" sldId="304"/>
            <ac:spMk id="3" creationId="{CD0E23AA-0120-4234-B85F-A8BC42BCD510}"/>
          </ac:spMkLst>
        </pc:spChg>
        <pc:spChg chg="mod">
          <ac:chgData name="Per Bylund" userId="47c4307fe7e462b0" providerId="LiveId" clId="{67893FE5-4E59-4C21-9722-5985B228FD1B}" dt="2021-07-21T15:42:58.362" v="4882" actId="14100"/>
          <ac:spMkLst>
            <pc:docMk/>
            <pc:sldMk cId="2331686352" sldId="304"/>
            <ac:spMk id="4" creationId="{651884FD-8509-4EF3-8D6E-30BED5477880}"/>
          </ac:spMkLst>
        </pc:spChg>
        <pc:graphicFrameChg chg="add del mod modGraphic">
          <ac:chgData name="Per Bylund" userId="47c4307fe7e462b0" providerId="LiveId" clId="{67893FE5-4E59-4C21-9722-5985B228FD1B}" dt="2021-07-21T23:24:37.835" v="5328" actId="478"/>
          <ac:graphicFrameMkLst>
            <pc:docMk/>
            <pc:sldMk cId="2331686352" sldId="304"/>
            <ac:graphicFrameMk id="5" creationId="{F09F695A-0EE2-45A3-B0BE-961C87748039}"/>
          </ac:graphicFrameMkLst>
        </pc:graphicFrameChg>
        <pc:graphicFrameChg chg="add del mod modGraphic">
          <ac:chgData name="Per Bylund" userId="47c4307fe7e462b0" providerId="LiveId" clId="{67893FE5-4E59-4C21-9722-5985B228FD1B}" dt="2021-07-21T23:24:37.835" v="5328" actId="478"/>
          <ac:graphicFrameMkLst>
            <pc:docMk/>
            <pc:sldMk cId="2331686352" sldId="304"/>
            <ac:graphicFrameMk id="6" creationId="{9A5CA784-984C-4119-80D5-B80ACBF573AC}"/>
          </ac:graphicFrameMkLst>
        </pc:graphicFrameChg>
      </pc:sldChg>
      <pc:sldChg chg="modSp add del mod ord">
        <pc:chgData name="Per Bylund" userId="47c4307fe7e462b0" providerId="LiveId" clId="{67893FE5-4E59-4C21-9722-5985B228FD1B}" dt="2021-07-22T00:08:03.719" v="6583" actId="2696"/>
        <pc:sldMkLst>
          <pc:docMk/>
          <pc:sldMk cId="4107612294" sldId="305"/>
        </pc:sldMkLst>
        <pc:spChg chg="mod">
          <ac:chgData name="Per Bylund" userId="47c4307fe7e462b0" providerId="LiveId" clId="{67893FE5-4E59-4C21-9722-5985B228FD1B}" dt="2021-07-21T14:14:04.351" v="4632" actId="20577"/>
          <ac:spMkLst>
            <pc:docMk/>
            <pc:sldMk cId="4107612294" sldId="305"/>
            <ac:spMk id="2" creationId="{467E85FB-9522-4234-978C-14785D3D9CBA}"/>
          </ac:spMkLst>
        </pc:spChg>
        <pc:spChg chg="mod">
          <ac:chgData name="Per Bylund" userId="47c4307fe7e462b0" providerId="LiveId" clId="{67893FE5-4E59-4C21-9722-5985B228FD1B}" dt="2021-07-21T14:14:29.616" v="4655" actId="27636"/>
          <ac:spMkLst>
            <pc:docMk/>
            <pc:sldMk cId="4107612294" sldId="305"/>
            <ac:spMk id="3" creationId="{B6DCA4BE-479D-42EB-B5F4-494BD2B9DE89}"/>
          </ac:spMkLst>
        </pc:spChg>
      </pc:sldChg>
      <pc:sldChg chg="addSp delSp modSp add mod modShow">
        <pc:chgData name="Per Bylund" userId="47c4307fe7e462b0" providerId="LiveId" clId="{67893FE5-4E59-4C21-9722-5985B228FD1B}" dt="2021-07-22T01:37:23.656" v="8521" actId="20577"/>
        <pc:sldMkLst>
          <pc:docMk/>
          <pc:sldMk cId="2822678916" sldId="306"/>
        </pc:sldMkLst>
        <pc:spChg chg="mod">
          <ac:chgData name="Per Bylund" userId="47c4307fe7e462b0" providerId="LiveId" clId="{67893FE5-4E59-4C21-9722-5985B228FD1B}" dt="2021-07-22T00:53:20.267" v="7088" actId="5793"/>
          <ac:spMkLst>
            <pc:docMk/>
            <pc:sldMk cId="2822678916" sldId="306"/>
            <ac:spMk id="2" creationId="{C7C3F997-847D-46EB-81F6-9E8AB5FB8E1C}"/>
          </ac:spMkLst>
        </pc:spChg>
        <pc:spChg chg="del mod">
          <ac:chgData name="Per Bylund" userId="47c4307fe7e462b0" providerId="LiveId" clId="{67893FE5-4E59-4C21-9722-5985B228FD1B}" dt="2021-07-21T20:18:48.659" v="4909" actId="478"/>
          <ac:spMkLst>
            <pc:docMk/>
            <pc:sldMk cId="2822678916" sldId="306"/>
            <ac:spMk id="3" creationId="{CD0E23AA-0120-4234-B85F-A8BC42BCD510}"/>
          </ac:spMkLst>
        </pc:spChg>
        <pc:spChg chg="add del mod">
          <ac:chgData name="Per Bylund" userId="47c4307fe7e462b0" providerId="LiveId" clId="{67893FE5-4E59-4C21-9722-5985B228FD1B}" dt="2021-07-21T20:18:52.040" v="4911" actId="478"/>
          <ac:spMkLst>
            <pc:docMk/>
            <pc:sldMk cId="2822678916" sldId="306"/>
            <ac:spMk id="5" creationId="{105274C3-E0AD-43A9-90AB-469245F06F66}"/>
          </ac:spMkLst>
        </pc:spChg>
        <pc:spChg chg="add mod ord">
          <ac:chgData name="Per Bylund" userId="47c4307fe7e462b0" providerId="LiveId" clId="{67893FE5-4E59-4C21-9722-5985B228FD1B}" dt="2021-07-22T00:20:31.732" v="6979" actId="121"/>
          <ac:spMkLst>
            <pc:docMk/>
            <pc:sldMk cId="2822678916" sldId="306"/>
            <ac:spMk id="6" creationId="{B7450250-CADB-48AE-8BFE-DAACB9C056BF}"/>
          </ac:spMkLst>
        </pc:spChg>
        <pc:spChg chg="add mod ord">
          <ac:chgData name="Per Bylund" userId="47c4307fe7e462b0" providerId="LiveId" clId="{67893FE5-4E59-4C21-9722-5985B228FD1B}" dt="2021-07-22T01:37:23.656" v="8521" actId="20577"/>
          <ac:spMkLst>
            <pc:docMk/>
            <pc:sldMk cId="2822678916" sldId="306"/>
            <ac:spMk id="12" creationId="{7DC7089D-1FC0-420F-BB19-25C5B03C2668}"/>
          </ac:spMkLst>
        </pc:spChg>
        <pc:picChg chg="add del mod">
          <ac:chgData name="Per Bylund" userId="47c4307fe7e462b0" providerId="LiveId" clId="{67893FE5-4E59-4C21-9722-5985B228FD1B}" dt="2021-07-21T20:18:48.659" v="4909" actId="478"/>
          <ac:picMkLst>
            <pc:docMk/>
            <pc:sldMk cId="2822678916" sldId="306"/>
            <ac:picMk id="1026" creationId="{6EFB58C2-8102-402E-B073-FEB0532C6431}"/>
          </ac:picMkLst>
        </pc:picChg>
        <pc:picChg chg="add del mod">
          <ac:chgData name="Per Bylund" userId="47c4307fe7e462b0" providerId="LiveId" clId="{67893FE5-4E59-4C21-9722-5985B228FD1B}" dt="2021-07-21T20:28:17.248" v="4932" actId="478"/>
          <ac:picMkLst>
            <pc:docMk/>
            <pc:sldMk cId="2822678916" sldId="306"/>
            <ac:picMk id="1028" creationId="{A2EB8196-3592-4FC4-89AF-0C089345A00F}"/>
          </ac:picMkLst>
        </pc:picChg>
        <pc:picChg chg="add del mod">
          <ac:chgData name="Per Bylund" userId="47c4307fe7e462b0" providerId="LiveId" clId="{67893FE5-4E59-4C21-9722-5985B228FD1B}" dt="2021-07-22T00:46:28.090" v="7062" actId="478"/>
          <ac:picMkLst>
            <pc:docMk/>
            <pc:sldMk cId="2822678916" sldId="306"/>
            <ac:picMk id="1030" creationId="{965E8B09-AA8C-40E0-8C81-D1DDA66774E0}"/>
          </ac:picMkLst>
        </pc:picChg>
        <pc:picChg chg="add mod">
          <ac:chgData name="Per Bylund" userId="47c4307fe7e462b0" providerId="LiveId" clId="{67893FE5-4E59-4C21-9722-5985B228FD1B}" dt="2021-07-22T00:46:39.404" v="7064" actId="1076"/>
          <ac:picMkLst>
            <pc:docMk/>
            <pc:sldMk cId="2822678916" sldId="306"/>
            <ac:picMk id="1032" creationId="{80141418-F87E-4B56-80F1-4A136202DD54}"/>
          </ac:picMkLst>
        </pc:picChg>
        <pc:picChg chg="add mod">
          <ac:chgData name="Per Bylund" userId="47c4307fe7e462b0" providerId="LiveId" clId="{67893FE5-4E59-4C21-9722-5985B228FD1B}" dt="2021-07-22T00:46:39.404" v="7064" actId="1076"/>
          <ac:picMkLst>
            <pc:docMk/>
            <pc:sldMk cId="2822678916" sldId="306"/>
            <ac:picMk id="1034" creationId="{CC5ADB50-4735-4AF2-A8C9-DE4C7A17B7CA}"/>
          </ac:picMkLst>
        </pc:picChg>
        <pc:picChg chg="add mod">
          <ac:chgData name="Per Bylund" userId="47c4307fe7e462b0" providerId="LiveId" clId="{67893FE5-4E59-4C21-9722-5985B228FD1B}" dt="2021-07-22T00:46:39.404" v="7064" actId="1076"/>
          <ac:picMkLst>
            <pc:docMk/>
            <pc:sldMk cId="2822678916" sldId="306"/>
            <ac:picMk id="1036" creationId="{5C681E86-56AD-4889-BE4F-016D5BC95233}"/>
          </ac:picMkLst>
        </pc:picChg>
      </pc:sldChg>
      <pc:sldChg chg="addSp delSp modSp add mod">
        <pc:chgData name="Per Bylund" userId="47c4307fe7e462b0" providerId="LiveId" clId="{67893FE5-4E59-4C21-9722-5985B228FD1B}" dt="2021-07-22T11:08:39.683" v="8764" actId="478"/>
        <pc:sldMkLst>
          <pc:docMk/>
          <pc:sldMk cId="1624547124" sldId="307"/>
        </pc:sldMkLst>
        <pc:spChg chg="mod">
          <ac:chgData name="Per Bylund" userId="47c4307fe7e462b0" providerId="LiveId" clId="{67893FE5-4E59-4C21-9722-5985B228FD1B}" dt="2021-07-22T11:08:24.043" v="8761" actId="6549"/>
          <ac:spMkLst>
            <pc:docMk/>
            <pc:sldMk cId="1624547124" sldId="307"/>
            <ac:spMk id="3" creationId="{CD0E23AA-0120-4234-B85F-A8BC42BCD510}"/>
          </ac:spMkLst>
        </pc:spChg>
        <pc:graphicFrameChg chg="del mod modGraphic">
          <ac:chgData name="Per Bylund" userId="47c4307fe7e462b0" providerId="LiveId" clId="{67893FE5-4E59-4C21-9722-5985B228FD1B}" dt="2021-07-22T11:08:29.437" v="8762" actId="478"/>
          <ac:graphicFrameMkLst>
            <pc:docMk/>
            <pc:sldMk cId="1624547124" sldId="307"/>
            <ac:graphicFrameMk id="5" creationId="{F09F695A-0EE2-45A3-B0BE-961C87748039}"/>
          </ac:graphicFrameMkLst>
        </pc:graphicFrameChg>
        <pc:graphicFrameChg chg="del mod">
          <ac:chgData name="Per Bylund" userId="47c4307fe7e462b0" providerId="LiveId" clId="{67893FE5-4E59-4C21-9722-5985B228FD1B}" dt="2021-07-22T11:08:29.437" v="8762" actId="478"/>
          <ac:graphicFrameMkLst>
            <pc:docMk/>
            <pc:sldMk cId="1624547124" sldId="307"/>
            <ac:graphicFrameMk id="6" creationId="{9A5CA784-984C-4119-80D5-B80ACBF573AC}"/>
          </ac:graphicFrameMkLst>
        </pc:graphicFrameChg>
        <pc:picChg chg="add del mod">
          <ac:chgData name="Per Bylund" userId="47c4307fe7e462b0" providerId="LiveId" clId="{67893FE5-4E59-4C21-9722-5985B228FD1B}" dt="2021-07-22T11:08:39.683" v="8764" actId="478"/>
          <ac:picMkLst>
            <pc:docMk/>
            <pc:sldMk cId="1624547124" sldId="307"/>
            <ac:picMk id="8" creationId="{E71FD3A6-E28C-4D4C-B61B-88923CBC737A}"/>
          </ac:picMkLst>
        </pc:picChg>
      </pc:sldChg>
      <pc:sldChg chg="add del">
        <pc:chgData name="Per Bylund" userId="47c4307fe7e462b0" providerId="LiveId" clId="{67893FE5-4E59-4C21-9722-5985B228FD1B}" dt="2021-07-21T23:27:35.544" v="5400" actId="2890"/>
        <pc:sldMkLst>
          <pc:docMk/>
          <pc:sldMk cId="246222653" sldId="308"/>
        </pc:sldMkLst>
      </pc:sldChg>
      <pc:sldChg chg="addSp delSp modSp add mod">
        <pc:chgData name="Per Bylund" userId="47c4307fe7e462b0" providerId="LiveId" clId="{67893FE5-4E59-4C21-9722-5985B228FD1B}" dt="2021-07-22T11:09:53.235" v="8780"/>
        <pc:sldMkLst>
          <pc:docMk/>
          <pc:sldMk cId="3870265666" sldId="308"/>
        </pc:sldMkLst>
        <pc:spChg chg="mod">
          <ac:chgData name="Per Bylund" userId="47c4307fe7e462b0" providerId="LiveId" clId="{67893FE5-4E59-4C21-9722-5985B228FD1B}" dt="2021-07-22T10:56:05.432" v="8721" actId="27636"/>
          <ac:spMkLst>
            <pc:docMk/>
            <pc:sldMk cId="3870265666" sldId="308"/>
            <ac:spMk id="3" creationId="{CD0E23AA-0120-4234-B85F-A8BC42BCD510}"/>
          </ac:spMkLst>
        </pc:spChg>
        <pc:graphicFrameChg chg="del">
          <ac:chgData name="Per Bylund" userId="47c4307fe7e462b0" providerId="LiveId" clId="{67893FE5-4E59-4C21-9722-5985B228FD1B}" dt="2021-07-21T23:33:59.764" v="5650" actId="478"/>
          <ac:graphicFrameMkLst>
            <pc:docMk/>
            <pc:sldMk cId="3870265666" sldId="308"/>
            <ac:graphicFrameMk id="5" creationId="{F09F695A-0EE2-45A3-B0BE-961C87748039}"/>
          </ac:graphicFrameMkLst>
        </pc:graphicFrameChg>
        <pc:graphicFrameChg chg="del">
          <ac:chgData name="Per Bylund" userId="47c4307fe7e462b0" providerId="LiveId" clId="{67893FE5-4E59-4C21-9722-5985B228FD1B}" dt="2021-07-21T23:33:59.764" v="5650" actId="478"/>
          <ac:graphicFrameMkLst>
            <pc:docMk/>
            <pc:sldMk cId="3870265666" sldId="308"/>
            <ac:graphicFrameMk id="6" creationId="{9A5CA784-984C-4119-80D5-B80ACBF573AC}"/>
          </ac:graphicFrameMkLst>
        </pc:graphicFrameChg>
        <pc:picChg chg="add del mod">
          <ac:chgData name="Per Bylund" userId="47c4307fe7e462b0" providerId="LiveId" clId="{67893FE5-4E59-4C21-9722-5985B228FD1B}" dt="2021-07-22T11:09:52.881" v="8779" actId="478"/>
          <ac:picMkLst>
            <pc:docMk/>
            <pc:sldMk cId="3870265666" sldId="308"/>
            <ac:picMk id="7" creationId="{919CC91C-615C-4536-BD4E-BE2AC22DD0A2}"/>
          </ac:picMkLst>
        </pc:picChg>
        <pc:picChg chg="add mod">
          <ac:chgData name="Per Bylund" userId="47c4307fe7e462b0" providerId="LiveId" clId="{67893FE5-4E59-4C21-9722-5985B228FD1B}" dt="2021-07-22T11:09:53.235" v="8780"/>
          <ac:picMkLst>
            <pc:docMk/>
            <pc:sldMk cId="3870265666" sldId="308"/>
            <ac:picMk id="8" creationId="{BDF3E8B5-40E7-4232-A3B2-905F941DB27F}"/>
          </ac:picMkLst>
        </pc:picChg>
      </pc:sldChg>
      <pc:sldChg chg="addSp delSp modSp add mod">
        <pc:chgData name="Per Bylund" userId="47c4307fe7e462b0" providerId="LiveId" clId="{67893FE5-4E59-4C21-9722-5985B228FD1B}" dt="2021-07-22T11:10:48.163" v="8814" actId="20577"/>
        <pc:sldMkLst>
          <pc:docMk/>
          <pc:sldMk cId="65461626" sldId="309"/>
        </pc:sldMkLst>
        <pc:spChg chg="mod">
          <ac:chgData name="Per Bylund" userId="47c4307fe7e462b0" providerId="LiveId" clId="{67893FE5-4E59-4C21-9722-5985B228FD1B}" dt="2021-07-21T23:43:15.109" v="6130" actId="20577"/>
          <ac:spMkLst>
            <pc:docMk/>
            <pc:sldMk cId="65461626" sldId="309"/>
            <ac:spMk id="2" creationId="{C7C3F997-847D-46EB-81F6-9E8AB5FB8E1C}"/>
          </ac:spMkLst>
        </pc:spChg>
        <pc:spChg chg="mod">
          <ac:chgData name="Per Bylund" userId="47c4307fe7e462b0" providerId="LiveId" clId="{67893FE5-4E59-4C21-9722-5985B228FD1B}" dt="2021-07-22T11:10:48.163" v="8814" actId="20577"/>
          <ac:spMkLst>
            <pc:docMk/>
            <pc:sldMk cId="65461626" sldId="309"/>
            <ac:spMk id="3" creationId="{CD0E23AA-0120-4234-B85F-A8BC42BCD510}"/>
          </ac:spMkLst>
        </pc:spChg>
        <pc:picChg chg="add del mod">
          <ac:chgData name="Per Bylund" userId="47c4307fe7e462b0" providerId="LiveId" clId="{67893FE5-4E59-4C21-9722-5985B228FD1B}" dt="2021-07-22T11:09:37.601" v="8772" actId="478"/>
          <ac:picMkLst>
            <pc:docMk/>
            <pc:sldMk cId="65461626" sldId="309"/>
            <ac:picMk id="5" creationId="{F4C95098-E30E-484C-AC49-9DEB85C5E206}"/>
          </ac:picMkLst>
        </pc:picChg>
        <pc:picChg chg="add mod">
          <ac:chgData name="Per Bylund" userId="47c4307fe7e462b0" providerId="LiveId" clId="{67893FE5-4E59-4C21-9722-5985B228FD1B}" dt="2021-07-22T11:09:55.850" v="8781"/>
          <ac:picMkLst>
            <pc:docMk/>
            <pc:sldMk cId="65461626" sldId="309"/>
            <ac:picMk id="6" creationId="{1CD74010-DEED-48C0-8579-E6098D7DE52D}"/>
          </ac:picMkLst>
        </pc:picChg>
      </pc:sldChg>
      <pc:sldChg chg="add del">
        <pc:chgData name="Per Bylund" userId="47c4307fe7e462b0" providerId="LiveId" clId="{67893FE5-4E59-4C21-9722-5985B228FD1B}" dt="2021-07-22T11:14:41.287" v="8815" actId="2696"/>
        <pc:sldMkLst>
          <pc:docMk/>
          <pc:sldMk cId="2932635992" sldId="310"/>
        </pc:sldMkLst>
      </pc:sldChg>
      <pc:sldChg chg="modSp add mod">
        <pc:chgData name="Per Bylund" userId="47c4307fe7e462b0" providerId="LiveId" clId="{67893FE5-4E59-4C21-9722-5985B228FD1B}" dt="2021-07-22T00:12:05.498" v="6769" actId="33524"/>
        <pc:sldMkLst>
          <pc:docMk/>
          <pc:sldMk cId="3699448217" sldId="311"/>
        </pc:sldMkLst>
        <pc:spChg chg="mod">
          <ac:chgData name="Per Bylund" userId="47c4307fe7e462b0" providerId="LiveId" clId="{67893FE5-4E59-4C21-9722-5985B228FD1B}" dt="2021-07-22T00:08:30.059" v="6618" actId="20577"/>
          <ac:spMkLst>
            <pc:docMk/>
            <pc:sldMk cId="3699448217" sldId="311"/>
            <ac:spMk id="2" creationId="{C7C3F997-847D-46EB-81F6-9E8AB5FB8E1C}"/>
          </ac:spMkLst>
        </pc:spChg>
        <pc:spChg chg="mod">
          <ac:chgData name="Per Bylund" userId="47c4307fe7e462b0" providerId="LiveId" clId="{67893FE5-4E59-4C21-9722-5985B228FD1B}" dt="2021-07-22T00:12:05.498" v="6769" actId="33524"/>
          <ac:spMkLst>
            <pc:docMk/>
            <pc:sldMk cId="3699448217" sldId="311"/>
            <ac:spMk id="3" creationId="{CD0E23AA-0120-4234-B85F-A8BC42BCD510}"/>
          </ac:spMkLst>
        </pc:spChg>
      </pc:sldChg>
      <pc:sldChg chg="addSp delSp modSp add mod ord">
        <pc:chgData name="Per Bylund" userId="47c4307fe7e462b0" providerId="LiveId" clId="{67893FE5-4E59-4C21-9722-5985B228FD1B}" dt="2021-07-22T11:16:08.783" v="8891" actId="20577"/>
        <pc:sldMkLst>
          <pc:docMk/>
          <pc:sldMk cId="538540367" sldId="312"/>
        </pc:sldMkLst>
        <pc:spChg chg="mod">
          <ac:chgData name="Per Bylund" userId="47c4307fe7e462b0" providerId="LiveId" clId="{67893FE5-4E59-4C21-9722-5985B228FD1B}" dt="2021-07-22T00:53:57.400" v="7125" actId="20577"/>
          <ac:spMkLst>
            <pc:docMk/>
            <pc:sldMk cId="538540367" sldId="312"/>
            <ac:spMk id="2" creationId="{0A46D989-79EA-42E2-97B1-E9A178CB2C6B}"/>
          </ac:spMkLst>
        </pc:spChg>
        <pc:spChg chg="mod">
          <ac:chgData name="Per Bylund" userId="47c4307fe7e462b0" providerId="LiveId" clId="{67893FE5-4E59-4C21-9722-5985B228FD1B}" dt="2021-07-22T11:16:08.783" v="8891" actId="20577"/>
          <ac:spMkLst>
            <pc:docMk/>
            <pc:sldMk cId="538540367" sldId="312"/>
            <ac:spMk id="3" creationId="{1163757B-55C2-45B0-9203-C50BA23B0215}"/>
          </ac:spMkLst>
        </pc:spChg>
        <pc:spChg chg="add del">
          <ac:chgData name="Per Bylund" userId="47c4307fe7e462b0" providerId="LiveId" clId="{67893FE5-4E59-4C21-9722-5985B228FD1B}" dt="2021-07-22T00:26:02.528" v="7061" actId="478"/>
          <ac:spMkLst>
            <pc:docMk/>
            <pc:sldMk cId="538540367" sldId="312"/>
            <ac:spMk id="14" creationId="{ED38CFFD-49A3-46B8-9BED-D5AC439CF835}"/>
          </ac:spMkLst>
        </pc:spChg>
        <pc:grpChg chg="mod">
          <ac:chgData name="Per Bylund" userId="47c4307fe7e462b0" providerId="LiveId" clId="{67893FE5-4E59-4C21-9722-5985B228FD1B}" dt="2021-07-22T00:24:21.301" v="7053"/>
          <ac:grpSpMkLst>
            <pc:docMk/>
            <pc:sldMk cId="538540367" sldId="312"/>
            <ac:grpSpMk id="7" creationId="{E6C4C66E-3B16-4626-B732-357FAF5F3746}"/>
          </ac:grpSpMkLst>
        </pc:grpChg>
        <pc:inkChg chg="add del mod">
          <ac:chgData name="Per Bylund" userId="47c4307fe7e462b0" providerId="LiveId" clId="{67893FE5-4E59-4C21-9722-5985B228FD1B}" dt="2021-07-22T00:24:21.802" v="7054" actId="9405"/>
          <ac:inkMkLst>
            <pc:docMk/>
            <pc:sldMk cId="538540367" sldId="312"/>
            <ac:inkMk id="5" creationId="{8C2CEA42-6902-4272-A389-36FDAA4D9439}"/>
          </ac:inkMkLst>
        </pc:inkChg>
        <pc:inkChg chg="add del mod">
          <ac:chgData name="Per Bylund" userId="47c4307fe7e462b0" providerId="LiveId" clId="{67893FE5-4E59-4C21-9722-5985B228FD1B}" dt="2021-07-22T00:24:21.301" v="7053"/>
          <ac:inkMkLst>
            <pc:docMk/>
            <pc:sldMk cId="538540367" sldId="312"/>
            <ac:inkMk id="6" creationId="{ACE77353-C725-43A0-8519-5A483A96B641}"/>
          </ac:inkMkLst>
        </pc:inkChg>
        <pc:inkChg chg="add del">
          <ac:chgData name="Per Bylund" userId="47c4307fe7e462b0" providerId="LiveId" clId="{67893FE5-4E59-4C21-9722-5985B228FD1B}" dt="2021-07-22T00:24:06.274" v="7045" actId="9405"/>
          <ac:inkMkLst>
            <pc:docMk/>
            <pc:sldMk cId="538540367" sldId="312"/>
            <ac:inkMk id="8" creationId="{E5C64383-0833-401F-9820-895D984D9810}"/>
          </ac:inkMkLst>
        </pc:inkChg>
        <pc:inkChg chg="add del">
          <ac:chgData name="Per Bylund" userId="47c4307fe7e462b0" providerId="LiveId" clId="{67893FE5-4E59-4C21-9722-5985B228FD1B}" dt="2021-07-22T00:24:10.448" v="7047" actId="9405"/>
          <ac:inkMkLst>
            <pc:docMk/>
            <pc:sldMk cId="538540367" sldId="312"/>
            <ac:inkMk id="9" creationId="{DDB55CC9-D9A5-4D81-82F3-3CC580DDDBEC}"/>
          </ac:inkMkLst>
        </pc:inkChg>
        <pc:inkChg chg="add del">
          <ac:chgData name="Per Bylund" userId="47c4307fe7e462b0" providerId="LiveId" clId="{67893FE5-4E59-4C21-9722-5985B228FD1B}" dt="2021-07-22T00:24:16.563" v="7049" actId="9405"/>
          <ac:inkMkLst>
            <pc:docMk/>
            <pc:sldMk cId="538540367" sldId="312"/>
            <ac:inkMk id="10" creationId="{D639F474-D1AE-4B8B-8FAE-A0DB0031D4D4}"/>
          </ac:inkMkLst>
        </pc:inkChg>
        <pc:inkChg chg="add del">
          <ac:chgData name="Per Bylund" userId="47c4307fe7e462b0" providerId="LiveId" clId="{67893FE5-4E59-4C21-9722-5985B228FD1B}" dt="2021-07-22T00:24:20.074" v="7051" actId="9405"/>
          <ac:inkMkLst>
            <pc:docMk/>
            <pc:sldMk cId="538540367" sldId="312"/>
            <ac:inkMk id="11" creationId="{730B04AB-2A6D-483B-914B-F4095FAB499B}"/>
          </ac:inkMkLst>
        </pc:inkChg>
        <pc:inkChg chg="add del">
          <ac:chgData name="Per Bylund" userId="47c4307fe7e462b0" providerId="LiveId" clId="{67893FE5-4E59-4C21-9722-5985B228FD1B}" dt="2021-07-22T00:24:25.801" v="7056" actId="9405"/>
          <ac:inkMkLst>
            <pc:docMk/>
            <pc:sldMk cId="538540367" sldId="312"/>
            <ac:inkMk id="12" creationId="{CFBFE7FC-6111-4231-B0E1-9BA476E15302}"/>
          </ac:inkMkLst>
        </pc:inkChg>
        <pc:inkChg chg="add">
          <ac:chgData name="Per Bylund" userId="47c4307fe7e462b0" providerId="LiveId" clId="{67893FE5-4E59-4C21-9722-5985B228FD1B}" dt="2021-07-22T00:24:41.746" v="7057" actId="9405"/>
          <ac:inkMkLst>
            <pc:docMk/>
            <pc:sldMk cId="538540367" sldId="312"/>
            <ac:inkMk id="13" creationId="{C2D05D1C-E412-4318-910D-406087894F32}"/>
          </ac:inkMkLst>
        </pc:inkChg>
      </pc:sldChg>
      <pc:sldChg chg="addSp delSp modSp add mod setBg modAnim">
        <pc:chgData name="Per Bylund" userId="47c4307fe7e462b0" providerId="LiveId" clId="{67893FE5-4E59-4C21-9722-5985B228FD1B}" dt="2021-07-22T01:39:01.264" v="8531"/>
        <pc:sldMkLst>
          <pc:docMk/>
          <pc:sldMk cId="4120990721" sldId="313"/>
        </pc:sldMkLst>
        <pc:spChg chg="mod">
          <ac:chgData name="Per Bylund" userId="47c4307fe7e462b0" providerId="LiveId" clId="{67893FE5-4E59-4C21-9722-5985B228FD1B}" dt="2021-07-22T01:34:47.569" v="8270" actId="1035"/>
          <ac:spMkLst>
            <pc:docMk/>
            <pc:sldMk cId="4120990721" sldId="313"/>
            <ac:spMk id="2" creationId="{0A46D989-79EA-42E2-97B1-E9A178CB2C6B}"/>
          </ac:spMkLst>
        </pc:spChg>
        <pc:spChg chg="mod">
          <ac:chgData name="Per Bylund" userId="47c4307fe7e462b0" providerId="LiveId" clId="{67893FE5-4E59-4C21-9722-5985B228FD1B}" dt="2021-07-22T01:34:56.505" v="8289" actId="1036"/>
          <ac:spMkLst>
            <pc:docMk/>
            <pc:sldMk cId="4120990721" sldId="313"/>
            <ac:spMk id="3" creationId="{1163757B-55C2-45B0-9203-C50BA23B0215}"/>
          </ac:spMkLst>
        </pc:spChg>
        <pc:spChg chg="mod">
          <ac:chgData name="Per Bylund" userId="47c4307fe7e462b0" providerId="LiveId" clId="{67893FE5-4E59-4C21-9722-5985B228FD1B}" dt="2021-07-22T01:24:09.779" v="8232" actId="26606"/>
          <ac:spMkLst>
            <pc:docMk/>
            <pc:sldMk cId="4120990721" sldId="313"/>
            <ac:spMk id="4" creationId="{78D5DFD0-7639-4815-B9D9-45F5FE54BB0E}"/>
          </ac:spMkLst>
        </pc:spChg>
        <pc:spChg chg="add del">
          <ac:chgData name="Per Bylund" userId="47c4307fe7e462b0" providerId="LiveId" clId="{67893FE5-4E59-4C21-9722-5985B228FD1B}" dt="2021-07-22T01:24:09.779" v="8232" actId="26606"/>
          <ac:spMkLst>
            <pc:docMk/>
            <pc:sldMk cId="4120990721" sldId="313"/>
            <ac:spMk id="71" creationId="{3CD9DF72-87A3-404E-A828-84CBF11A8303}"/>
          </ac:spMkLst>
        </pc:spChg>
        <pc:spChg chg="add">
          <ac:chgData name="Per Bylund" userId="47c4307fe7e462b0" providerId="LiveId" clId="{67893FE5-4E59-4C21-9722-5985B228FD1B}" dt="2021-07-22T01:24:09.779" v="8232" actId="26606"/>
          <ac:spMkLst>
            <pc:docMk/>
            <pc:sldMk cId="4120990721" sldId="313"/>
            <ac:spMk id="135" creationId="{8FC9BE17-9A7B-462D-AE50-3D8777387304}"/>
          </ac:spMkLst>
        </pc:spChg>
        <pc:spChg chg="add">
          <ac:chgData name="Per Bylund" userId="47c4307fe7e462b0" providerId="LiveId" clId="{67893FE5-4E59-4C21-9722-5985B228FD1B}" dt="2021-07-22T01:24:09.779" v="8232" actId="26606"/>
          <ac:spMkLst>
            <pc:docMk/>
            <pc:sldMk cId="4120990721" sldId="313"/>
            <ac:spMk id="137" creationId="{3EBE8569-6AEC-4B8C-8D53-2DE337CDBA65}"/>
          </ac:spMkLst>
        </pc:spChg>
        <pc:spChg chg="add">
          <ac:chgData name="Per Bylund" userId="47c4307fe7e462b0" providerId="LiveId" clId="{67893FE5-4E59-4C21-9722-5985B228FD1B}" dt="2021-07-22T01:24:09.779" v="8232" actId="26606"/>
          <ac:spMkLst>
            <pc:docMk/>
            <pc:sldMk cId="4120990721" sldId="313"/>
            <ac:spMk id="139" creationId="{55D4142C-5077-457F-A6AD-3FECFDB39685}"/>
          </ac:spMkLst>
        </pc:spChg>
        <pc:spChg chg="add">
          <ac:chgData name="Per Bylund" userId="47c4307fe7e462b0" providerId="LiveId" clId="{67893FE5-4E59-4C21-9722-5985B228FD1B}" dt="2021-07-22T01:24:09.779" v="8232" actId="26606"/>
          <ac:spMkLst>
            <pc:docMk/>
            <pc:sldMk cId="4120990721" sldId="313"/>
            <ac:spMk id="141" creationId="{7A5F0580-5EE9-419F-96EE-B6529EF6E7D0}"/>
          </ac:spMkLst>
        </pc:spChg>
        <pc:picChg chg="add del mod">
          <ac:chgData name="Per Bylund" userId="47c4307fe7e462b0" providerId="LiveId" clId="{67893FE5-4E59-4C21-9722-5985B228FD1B}" dt="2021-07-22T01:38:24.964" v="8524" actId="478"/>
          <ac:picMkLst>
            <pc:docMk/>
            <pc:sldMk cId="4120990721" sldId="313"/>
            <ac:picMk id="6" creationId="{DCB9BC83-588F-4610-95E9-90F7F12F56E1}"/>
          </ac:picMkLst>
        </pc:picChg>
        <pc:picChg chg="add mod">
          <ac:chgData name="Per Bylund" userId="47c4307fe7e462b0" providerId="LiveId" clId="{67893FE5-4E59-4C21-9722-5985B228FD1B}" dt="2021-07-22T01:38:43.138" v="8530" actId="1076"/>
          <ac:picMkLst>
            <pc:docMk/>
            <pc:sldMk cId="4120990721" sldId="313"/>
            <ac:picMk id="8" creationId="{22F85F07-4FF7-41D6-92F0-70C68F008F5F}"/>
          </ac:picMkLst>
        </pc:picChg>
        <pc:picChg chg="add mod ord">
          <ac:chgData name="Per Bylund" userId="47c4307fe7e462b0" providerId="LiveId" clId="{67893FE5-4E59-4C21-9722-5985B228FD1B}" dt="2021-07-22T01:24:09.779" v="8232" actId="26606"/>
          <ac:picMkLst>
            <pc:docMk/>
            <pc:sldMk cId="4120990721" sldId="313"/>
            <ac:picMk id="2050" creationId="{C9592D8F-F89C-4258-B362-2FCC58CC3449}"/>
          </ac:picMkLst>
        </pc:picChg>
        <pc:cxnChg chg="add del">
          <ac:chgData name="Per Bylund" userId="47c4307fe7e462b0" providerId="LiveId" clId="{67893FE5-4E59-4C21-9722-5985B228FD1B}" dt="2021-07-22T01:24:09.779" v="8232" actId="26606"/>
          <ac:cxnSpMkLst>
            <pc:docMk/>
            <pc:sldMk cId="4120990721" sldId="313"/>
            <ac:cxnSpMk id="73" creationId="{20E3A342-4D61-4E3F-AF90-1AB42AEB96CC}"/>
          </ac:cxnSpMkLst>
        </pc:cxnChg>
      </pc:sldChg>
      <pc:sldChg chg="modSp add mod">
        <pc:chgData name="Per Bylund" userId="47c4307fe7e462b0" providerId="LiveId" clId="{67893FE5-4E59-4C21-9722-5985B228FD1B}" dt="2021-07-22T11:09:48.698" v="8778" actId="1076"/>
        <pc:sldMkLst>
          <pc:docMk/>
          <pc:sldMk cId="1288110518" sldId="314"/>
        </pc:sldMkLst>
        <pc:picChg chg="mod">
          <ac:chgData name="Per Bylund" userId="47c4307fe7e462b0" providerId="LiveId" clId="{67893FE5-4E59-4C21-9722-5985B228FD1B}" dt="2021-07-22T11:09:48.698" v="8778" actId="1076"/>
          <ac:picMkLst>
            <pc:docMk/>
            <pc:sldMk cId="1288110518" sldId="314"/>
            <ac:picMk id="8" creationId="{E71FD3A6-E28C-4D4C-B61B-88923CBC737A}"/>
          </ac:picMkLst>
        </pc:picChg>
      </pc:sldChg>
      <pc:sldChg chg="addSp delSp modSp add mod">
        <pc:chgData name="Per Bylund" userId="47c4307fe7e462b0" providerId="LiveId" clId="{67893FE5-4E59-4C21-9722-5985B228FD1B}" dt="2021-07-22T11:21:45.231" v="9074" actId="14100"/>
        <pc:sldMkLst>
          <pc:docMk/>
          <pc:sldMk cId="2750514544" sldId="315"/>
        </pc:sldMkLst>
        <pc:spChg chg="del">
          <ac:chgData name="Per Bylund" userId="47c4307fe7e462b0" providerId="LiveId" clId="{67893FE5-4E59-4C21-9722-5985B228FD1B}" dt="2021-07-22T11:20:33.592" v="9039" actId="478"/>
          <ac:spMkLst>
            <pc:docMk/>
            <pc:sldMk cId="2750514544" sldId="315"/>
            <ac:spMk id="2" creationId="{C7C3F997-847D-46EB-81F6-9E8AB5FB8E1C}"/>
          </ac:spMkLst>
        </pc:spChg>
        <pc:spChg chg="del">
          <ac:chgData name="Per Bylund" userId="47c4307fe7e462b0" providerId="LiveId" clId="{67893FE5-4E59-4C21-9722-5985B228FD1B}" dt="2021-07-22T11:20:42.739" v="9041" actId="478"/>
          <ac:spMkLst>
            <pc:docMk/>
            <pc:sldMk cId="2750514544" sldId="315"/>
            <ac:spMk id="3" creationId="{CD0E23AA-0120-4234-B85F-A8BC42BCD510}"/>
          </ac:spMkLst>
        </pc:spChg>
        <pc:spChg chg="del">
          <ac:chgData name="Per Bylund" userId="47c4307fe7e462b0" providerId="LiveId" clId="{67893FE5-4E59-4C21-9722-5985B228FD1B}" dt="2021-07-22T11:20:53.665" v="9044" actId="478"/>
          <ac:spMkLst>
            <pc:docMk/>
            <pc:sldMk cId="2750514544" sldId="315"/>
            <ac:spMk id="4" creationId="{651884FD-8509-4EF3-8D6E-30BED5477880}"/>
          </ac:spMkLst>
        </pc:spChg>
        <pc:spChg chg="add del mod">
          <ac:chgData name="Per Bylund" userId="47c4307fe7e462b0" providerId="LiveId" clId="{67893FE5-4E59-4C21-9722-5985B228FD1B}" dt="2021-07-22T11:20:36.368" v="9040" actId="478"/>
          <ac:spMkLst>
            <pc:docMk/>
            <pc:sldMk cId="2750514544" sldId="315"/>
            <ac:spMk id="6" creationId="{CCEA0DE1-3843-4EDA-8991-13C259CFD31D}"/>
          </ac:spMkLst>
        </pc:spChg>
        <pc:spChg chg="add del mod">
          <ac:chgData name="Per Bylund" userId="47c4307fe7e462b0" providerId="LiveId" clId="{67893FE5-4E59-4C21-9722-5985B228FD1B}" dt="2021-07-22T11:20:44.247" v="9042" actId="478"/>
          <ac:spMkLst>
            <pc:docMk/>
            <pc:sldMk cId="2750514544" sldId="315"/>
            <ac:spMk id="9" creationId="{83413B5B-5A0F-4AD4-AA4F-3D7BE1329B09}"/>
          </ac:spMkLst>
        </pc:spChg>
        <pc:spChg chg="add mod">
          <ac:chgData name="Per Bylund" userId="47c4307fe7e462b0" providerId="LiveId" clId="{67893FE5-4E59-4C21-9722-5985B228FD1B}" dt="2021-07-22T11:21:45.231" v="9074" actId="14100"/>
          <ac:spMkLst>
            <pc:docMk/>
            <pc:sldMk cId="2750514544" sldId="315"/>
            <ac:spMk id="10" creationId="{18E1920D-F21C-465B-A32A-0C66A6071936}"/>
          </ac:spMkLst>
        </pc:spChg>
        <pc:picChg chg="mod">
          <ac:chgData name="Per Bylund" userId="47c4307fe7e462b0" providerId="LiveId" clId="{67893FE5-4E59-4C21-9722-5985B228FD1B}" dt="2021-07-22T11:20:49.640" v="9043" actId="1076"/>
          <ac:picMkLst>
            <pc:docMk/>
            <pc:sldMk cId="2750514544" sldId="315"/>
            <ac:picMk id="8" creationId="{E71FD3A6-E28C-4D4C-B61B-88923CBC737A}"/>
          </ac:picMkLst>
        </pc:picChg>
      </pc:sldChg>
      <pc:sldChg chg="modSp new mod">
        <pc:chgData name="Per Bylund" userId="47c4307fe7e462b0" providerId="LiveId" clId="{67893FE5-4E59-4C21-9722-5985B228FD1B}" dt="2021-07-22T11:36:27.382" v="9248" actId="20577"/>
        <pc:sldMkLst>
          <pc:docMk/>
          <pc:sldMk cId="402895954" sldId="316"/>
        </pc:sldMkLst>
        <pc:spChg chg="mod">
          <ac:chgData name="Per Bylund" userId="47c4307fe7e462b0" providerId="LiveId" clId="{67893FE5-4E59-4C21-9722-5985B228FD1B}" dt="2021-07-22T11:34:05.940" v="9184" actId="114"/>
          <ac:spMkLst>
            <pc:docMk/>
            <pc:sldMk cId="402895954" sldId="316"/>
            <ac:spMk id="2" creationId="{A5080391-3B8A-4F98-9757-9F287927D462}"/>
          </ac:spMkLst>
        </pc:spChg>
        <pc:spChg chg="mod">
          <ac:chgData name="Per Bylund" userId="47c4307fe7e462b0" providerId="LiveId" clId="{67893FE5-4E59-4C21-9722-5985B228FD1B}" dt="2021-07-22T11:36:27.382" v="9248" actId="20577"/>
          <ac:spMkLst>
            <pc:docMk/>
            <pc:sldMk cId="402895954" sldId="316"/>
            <ac:spMk id="3" creationId="{9B1924C0-C72D-4D59-8A08-8113DCBF1F6C}"/>
          </ac:spMkLst>
        </pc:spChg>
        <pc:spChg chg="mod">
          <ac:chgData name="Per Bylund" userId="47c4307fe7e462b0" providerId="LiveId" clId="{67893FE5-4E59-4C21-9722-5985B228FD1B}" dt="2021-07-22T11:16:59.690" v="8894" actId="14100"/>
          <ac:spMkLst>
            <pc:docMk/>
            <pc:sldMk cId="402895954" sldId="316"/>
            <ac:spMk id="4" creationId="{EC90C71E-39A7-42FC-BB25-4ED1D6054378}"/>
          </ac:spMkLst>
        </pc:spChg>
      </pc:sldChg>
      <pc:sldChg chg="add">
        <pc:chgData name="Per Bylund" userId="47c4307fe7e462b0" providerId="LiveId" clId="{67893FE5-4E59-4C21-9722-5985B228FD1B}" dt="2021-07-22T11:33:53.253" v="9169" actId="2890"/>
        <pc:sldMkLst>
          <pc:docMk/>
          <pc:sldMk cId="216501794" sldId="317"/>
        </pc:sldMkLst>
      </pc:sldChg>
      <pc:sldChg chg="addSp modSp add mod modAnim">
        <pc:chgData name="Per Bylund" userId="47c4307fe7e462b0" providerId="LiveId" clId="{67893FE5-4E59-4C21-9722-5985B228FD1B}" dt="2021-07-22T11:37:55.284" v="9257"/>
        <pc:sldMkLst>
          <pc:docMk/>
          <pc:sldMk cId="3537162410" sldId="318"/>
        </pc:sldMkLst>
        <pc:picChg chg="add mod">
          <ac:chgData name="Per Bylund" userId="47c4307fe7e462b0" providerId="LiveId" clId="{67893FE5-4E59-4C21-9722-5985B228FD1B}" dt="2021-07-22T11:37:20.356" v="9253" actId="14100"/>
          <ac:picMkLst>
            <pc:docMk/>
            <pc:sldMk cId="3537162410" sldId="318"/>
            <ac:picMk id="7" creationId="{D3080D99-2E1C-47DD-83AD-79C2C62E6AC6}"/>
          </ac:picMkLst>
        </pc:picChg>
      </pc:sldChg>
      <pc:sldChg chg="add del">
        <pc:chgData name="Per Bylund" userId="47c4307fe7e462b0" providerId="LiveId" clId="{67893FE5-4E59-4C21-9722-5985B228FD1B}" dt="2021-07-22T11:38:04.513" v="9259" actId="2696"/>
        <pc:sldMkLst>
          <pc:docMk/>
          <pc:sldMk cId="3938302907" sldId="319"/>
        </pc:sldMkLst>
      </pc:sldChg>
    </pc:docChg>
  </pc:docChgLst>
  <pc:docChgLst>
    <pc:chgData name="Per Bylund" userId="47c4307fe7e462b0" providerId="LiveId" clId="{B447A30D-BAC2-42E3-BC46-CE167C76064B}"/>
    <pc:docChg chg="undo redo custSel mod addSld delSld modSld sldOrd modMainMaster">
      <pc:chgData name="Per Bylund" userId="47c4307fe7e462b0" providerId="LiveId" clId="{B447A30D-BAC2-42E3-BC46-CE167C76064B}" dt="2020-07-16T12:25:17.061" v="5903" actId="20577"/>
      <pc:docMkLst>
        <pc:docMk/>
      </pc:docMkLst>
      <pc:sldChg chg="addSp delSp modSp new mod modTransition">
        <pc:chgData name="Per Bylund" userId="47c4307fe7e462b0" providerId="LiveId" clId="{B447A30D-BAC2-42E3-BC46-CE167C76064B}" dt="2020-07-15T01:15:49.698" v="2640" actId="1076"/>
        <pc:sldMkLst>
          <pc:docMk/>
          <pc:sldMk cId="2031555760" sldId="256"/>
        </pc:sldMkLst>
        <pc:spChg chg="mod">
          <ac:chgData name="Per Bylund" userId="47c4307fe7e462b0" providerId="LiveId" clId="{B447A30D-BAC2-42E3-BC46-CE167C76064B}" dt="2020-07-13T14:02:18.848" v="39"/>
          <ac:spMkLst>
            <pc:docMk/>
            <pc:sldMk cId="2031555760" sldId="256"/>
            <ac:spMk id="2" creationId="{856A78E4-BCA1-4082-A927-9FF19A62095A}"/>
          </ac:spMkLst>
        </pc:spChg>
        <pc:spChg chg="mod">
          <ac:chgData name="Per Bylund" userId="47c4307fe7e462b0" providerId="LiveId" clId="{B447A30D-BAC2-42E3-BC46-CE167C76064B}" dt="2020-07-15T01:15:44.535" v="2639" actId="20577"/>
          <ac:spMkLst>
            <pc:docMk/>
            <pc:sldMk cId="2031555760" sldId="256"/>
            <ac:spMk id="3" creationId="{74430E99-364A-40B6-B248-978AA39CBBF1}"/>
          </ac:spMkLst>
        </pc:spChg>
        <pc:picChg chg="add del">
          <ac:chgData name="Per Bylund" userId="47c4307fe7e462b0" providerId="LiveId" clId="{B447A30D-BAC2-42E3-BC46-CE167C76064B}" dt="2020-07-13T18:09:59.154" v="2292" actId="22"/>
          <ac:picMkLst>
            <pc:docMk/>
            <pc:sldMk cId="2031555760" sldId="256"/>
            <ac:picMk id="5" creationId="{AD4F5A7C-C38B-4CCD-AFC1-E7D8C3FE87DD}"/>
          </ac:picMkLst>
        </pc:picChg>
        <pc:picChg chg="add mod">
          <ac:chgData name="Per Bylund" userId="47c4307fe7e462b0" providerId="LiveId" clId="{B447A30D-BAC2-42E3-BC46-CE167C76064B}" dt="2020-07-15T01:15:49.698" v="2640" actId="1076"/>
          <ac:picMkLst>
            <pc:docMk/>
            <pc:sldMk cId="2031555760" sldId="256"/>
            <ac:picMk id="1026" creationId="{21CD7492-895E-472D-AE36-887E63D31BB1}"/>
          </ac:picMkLst>
        </pc:picChg>
      </pc:sldChg>
      <pc:sldChg chg="modSp new del mod modTransition">
        <pc:chgData name="Per Bylund" userId="47c4307fe7e462b0" providerId="LiveId" clId="{B447A30D-BAC2-42E3-BC46-CE167C76064B}" dt="2020-07-15T19:18:47.292" v="5056" actId="2696"/>
        <pc:sldMkLst>
          <pc:docMk/>
          <pc:sldMk cId="2342365911" sldId="257"/>
        </pc:sldMkLst>
        <pc:spChg chg="mod">
          <ac:chgData name="Per Bylund" userId="47c4307fe7e462b0" providerId="LiveId" clId="{B447A30D-BAC2-42E3-BC46-CE167C76064B}" dt="2020-07-13T16:35:02.540" v="1761" actId="20577"/>
          <ac:spMkLst>
            <pc:docMk/>
            <pc:sldMk cId="2342365911" sldId="257"/>
            <ac:spMk id="2" creationId="{9A4F5571-068F-4D0C-87BF-E1AF2AE2F600}"/>
          </ac:spMkLst>
        </pc:spChg>
        <pc:spChg chg="mod">
          <ac:chgData name="Per Bylund" userId="47c4307fe7e462b0" providerId="LiveId" clId="{B447A30D-BAC2-42E3-BC46-CE167C76064B}" dt="2020-07-13T18:21:15.524" v="2320" actId="20577"/>
          <ac:spMkLst>
            <pc:docMk/>
            <pc:sldMk cId="2342365911" sldId="257"/>
            <ac:spMk id="3" creationId="{0CB83D8A-ACCD-47AC-92EE-413BDA3CD1F7}"/>
          </ac:spMkLst>
        </pc:spChg>
        <pc:spChg chg="mod">
          <ac:chgData name="Per Bylund" userId="47c4307fe7e462b0" providerId="LiveId" clId="{B447A30D-BAC2-42E3-BC46-CE167C76064B}" dt="2020-07-13T14:06:43.766" v="52" actId="14100"/>
          <ac:spMkLst>
            <pc:docMk/>
            <pc:sldMk cId="2342365911" sldId="257"/>
            <ac:spMk id="5" creationId="{DED65EDD-42A0-4E3C-AD20-75FFA131228A}"/>
          </ac:spMkLst>
        </pc:spChg>
      </pc:sldChg>
      <pc:sldChg chg="addSp delSp modSp add mod modTransition modAnim">
        <pc:chgData name="Per Bylund" userId="47c4307fe7e462b0" providerId="LiveId" clId="{B447A30D-BAC2-42E3-BC46-CE167C76064B}" dt="2020-07-13T18:40:55.817" v="2563"/>
        <pc:sldMkLst>
          <pc:docMk/>
          <pc:sldMk cId="2777201929" sldId="258"/>
        </pc:sldMkLst>
        <pc:spChg chg="mod">
          <ac:chgData name="Per Bylund" userId="47c4307fe7e462b0" providerId="LiveId" clId="{B447A30D-BAC2-42E3-BC46-CE167C76064B}" dt="2020-07-13T14:14:01.032" v="90" actId="20577"/>
          <ac:spMkLst>
            <pc:docMk/>
            <pc:sldMk cId="2777201929" sldId="258"/>
            <ac:spMk id="2" creationId="{9A4F5571-068F-4D0C-87BF-E1AF2AE2F600}"/>
          </ac:spMkLst>
        </pc:spChg>
        <pc:spChg chg="mod">
          <ac:chgData name="Per Bylund" userId="47c4307fe7e462b0" providerId="LiveId" clId="{B447A30D-BAC2-42E3-BC46-CE167C76064B}" dt="2020-07-13T14:31:47.168" v="339" actId="20577"/>
          <ac:spMkLst>
            <pc:docMk/>
            <pc:sldMk cId="2777201929" sldId="258"/>
            <ac:spMk id="3" creationId="{0CB83D8A-ACCD-47AC-92EE-413BDA3CD1F7}"/>
          </ac:spMkLst>
        </pc:spChg>
        <pc:spChg chg="add mod">
          <ac:chgData name="Per Bylund" userId="47c4307fe7e462b0" providerId="LiveId" clId="{B447A30D-BAC2-42E3-BC46-CE167C76064B}" dt="2020-07-13T15:40:36.320" v="988" actId="208"/>
          <ac:spMkLst>
            <pc:docMk/>
            <pc:sldMk cId="2777201929" sldId="258"/>
            <ac:spMk id="7" creationId="{D1138C23-F4B6-4C58-A8C1-DC6EA197A9C2}"/>
          </ac:spMkLst>
        </pc:spChg>
        <pc:picChg chg="add mod">
          <ac:chgData name="Per Bylund" userId="47c4307fe7e462b0" providerId="LiveId" clId="{B447A30D-BAC2-42E3-BC46-CE167C76064B}" dt="2020-07-13T14:31:33.239" v="314" actId="1038"/>
          <ac:picMkLst>
            <pc:docMk/>
            <pc:sldMk cId="2777201929" sldId="258"/>
            <ac:picMk id="1026" creationId="{741FDA4D-EA95-4D05-A7BB-F2796056BE5F}"/>
          </ac:picMkLst>
        </pc:picChg>
        <pc:picChg chg="add mod">
          <ac:chgData name="Per Bylund" userId="47c4307fe7e462b0" providerId="LiveId" clId="{B447A30D-BAC2-42E3-BC46-CE167C76064B}" dt="2020-07-13T14:31:33.239" v="314" actId="1038"/>
          <ac:picMkLst>
            <pc:docMk/>
            <pc:sldMk cId="2777201929" sldId="258"/>
            <ac:picMk id="1028" creationId="{AED479F9-06CA-4984-8D8F-C91C407E79B7}"/>
          </ac:picMkLst>
        </pc:picChg>
        <pc:cxnChg chg="add del mod">
          <ac:chgData name="Per Bylund" userId="47c4307fe7e462b0" providerId="LiveId" clId="{B447A30D-BAC2-42E3-BC46-CE167C76064B}" dt="2020-07-13T14:30:23.189" v="291" actId="478"/>
          <ac:cxnSpMkLst>
            <pc:docMk/>
            <pc:sldMk cId="2777201929" sldId="258"/>
            <ac:cxnSpMk id="6" creationId="{C26E64D6-60E5-482C-99E2-B3C2C0D7591C}"/>
          </ac:cxnSpMkLst>
        </pc:cxnChg>
      </pc:sldChg>
      <pc:sldChg chg="addSp modSp add mod ord modTransition">
        <pc:chgData name="Per Bylund" userId="47c4307fe7e462b0" providerId="LiveId" clId="{B447A30D-BAC2-42E3-BC46-CE167C76064B}" dt="2020-07-13T18:40:55.817" v="2563"/>
        <pc:sldMkLst>
          <pc:docMk/>
          <pc:sldMk cId="1566988376" sldId="259"/>
        </pc:sldMkLst>
        <pc:spChg chg="mod">
          <ac:chgData name="Per Bylund" userId="47c4307fe7e462b0" providerId="LiveId" clId="{B447A30D-BAC2-42E3-BC46-CE167C76064B}" dt="2020-07-13T16:46:50.321" v="2242"/>
          <ac:spMkLst>
            <pc:docMk/>
            <pc:sldMk cId="1566988376" sldId="259"/>
            <ac:spMk id="2" creationId="{9A4F5571-068F-4D0C-87BF-E1AF2AE2F600}"/>
          </ac:spMkLst>
        </pc:spChg>
        <pc:spChg chg="mod">
          <ac:chgData name="Per Bylund" userId="47c4307fe7e462b0" providerId="LiveId" clId="{B447A30D-BAC2-42E3-BC46-CE167C76064B}" dt="2020-07-13T16:47:31.435" v="2273" actId="20577"/>
          <ac:spMkLst>
            <pc:docMk/>
            <pc:sldMk cId="1566988376" sldId="259"/>
            <ac:spMk id="3" creationId="{0CB83D8A-ACCD-47AC-92EE-413BDA3CD1F7}"/>
          </ac:spMkLst>
        </pc:spChg>
        <pc:spChg chg="add mod">
          <ac:chgData name="Per Bylund" userId="47c4307fe7e462b0" providerId="LiveId" clId="{B447A30D-BAC2-42E3-BC46-CE167C76064B}" dt="2020-07-13T16:47:49.139" v="2276" actId="1076"/>
          <ac:spMkLst>
            <pc:docMk/>
            <pc:sldMk cId="1566988376" sldId="259"/>
            <ac:spMk id="8" creationId="{0F21C2AD-4DB9-48ED-AF0C-D12DD2A9225B}"/>
          </ac:spMkLst>
        </pc:spChg>
        <pc:picChg chg="add mod">
          <ac:chgData name="Per Bylund" userId="47c4307fe7e462b0" providerId="LiveId" clId="{B447A30D-BAC2-42E3-BC46-CE167C76064B}" dt="2020-07-13T16:48:03.166" v="2284" actId="1036"/>
          <ac:picMkLst>
            <pc:docMk/>
            <pc:sldMk cId="1566988376" sldId="259"/>
            <ac:picMk id="6" creationId="{787B0396-741D-4428-867D-BEDACBAE4AD1}"/>
          </ac:picMkLst>
        </pc:picChg>
      </pc:sldChg>
      <pc:sldChg chg="addSp delSp modSp add del mod ord">
        <pc:chgData name="Per Bylund" userId="47c4307fe7e462b0" providerId="LiveId" clId="{B447A30D-BAC2-42E3-BC46-CE167C76064B}" dt="2020-07-13T16:39:59.199" v="1959" actId="2696"/>
        <pc:sldMkLst>
          <pc:docMk/>
          <pc:sldMk cId="443976820" sldId="260"/>
        </pc:sldMkLst>
        <pc:spChg chg="mod">
          <ac:chgData name="Per Bylund" userId="47c4307fe7e462b0" providerId="LiveId" clId="{B447A30D-BAC2-42E3-BC46-CE167C76064B}" dt="2020-07-13T16:37:07.771" v="1946"/>
          <ac:spMkLst>
            <pc:docMk/>
            <pc:sldMk cId="443976820" sldId="260"/>
            <ac:spMk id="3" creationId="{0CB83D8A-ACCD-47AC-92EE-413BDA3CD1F7}"/>
          </ac:spMkLst>
        </pc:spChg>
        <pc:spChg chg="mod">
          <ac:chgData name="Per Bylund" userId="47c4307fe7e462b0" providerId="LiveId" clId="{B447A30D-BAC2-42E3-BC46-CE167C76064B}" dt="2020-07-13T14:22:33.377" v="221" actId="404"/>
          <ac:spMkLst>
            <pc:docMk/>
            <pc:sldMk cId="443976820" sldId="260"/>
            <ac:spMk id="8" creationId="{0F21C2AD-4DB9-48ED-AF0C-D12DD2A9225B}"/>
          </ac:spMkLst>
        </pc:spChg>
        <pc:picChg chg="del">
          <ac:chgData name="Per Bylund" userId="47c4307fe7e462b0" providerId="LiveId" clId="{B447A30D-BAC2-42E3-BC46-CE167C76064B}" dt="2020-07-13T14:21:45.209" v="161" actId="478"/>
          <ac:picMkLst>
            <pc:docMk/>
            <pc:sldMk cId="443976820" sldId="260"/>
            <ac:picMk id="6" creationId="{787B0396-741D-4428-867D-BEDACBAE4AD1}"/>
          </ac:picMkLst>
        </pc:picChg>
        <pc:picChg chg="add mod">
          <ac:chgData name="Per Bylund" userId="47c4307fe7e462b0" providerId="LiveId" clId="{B447A30D-BAC2-42E3-BC46-CE167C76064B}" dt="2020-07-13T15:21:00.367" v="643" actId="1076"/>
          <ac:picMkLst>
            <pc:docMk/>
            <pc:sldMk cId="443976820" sldId="260"/>
            <ac:picMk id="7" creationId="{A15B22C2-58A7-401E-841D-56082F7D549F}"/>
          </ac:picMkLst>
        </pc:picChg>
        <pc:picChg chg="add del mod">
          <ac:chgData name="Per Bylund" userId="47c4307fe7e462b0" providerId="LiveId" clId="{B447A30D-BAC2-42E3-BC46-CE167C76064B}" dt="2020-07-13T15:20:58.030" v="642" actId="21"/>
          <ac:picMkLst>
            <pc:docMk/>
            <pc:sldMk cId="443976820" sldId="260"/>
            <ac:picMk id="10" creationId="{B005A708-7592-4EB4-B4DD-F1E3648CFBB6}"/>
          </ac:picMkLst>
        </pc:picChg>
      </pc:sldChg>
      <pc:sldChg chg="addSp delSp modSp add mod ord modTransition modAnim">
        <pc:chgData name="Per Bylund" userId="47c4307fe7e462b0" providerId="LiveId" clId="{B447A30D-BAC2-42E3-BC46-CE167C76064B}" dt="2020-07-16T11:57:15.613" v="5789" actId="20577"/>
        <pc:sldMkLst>
          <pc:docMk/>
          <pc:sldMk cId="794497080" sldId="261"/>
        </pc:sldMkLst>
        <pc:spChg chg="mod">
          <ac:chgData name="Per Bylund" userId="47c4307fe7e462b0" providerId="LiveId" clId="{B447A30D-BAC2-42E3-BC46-CE167C76064B}" dt="2020-07-16T11:50:43.647" v="5480" actId="6549"/>
          <ac:spMkLst>
            <pc:docMk/>
            <pc:sldMk cId="794497080" sldId="261"/>
            <ac:spMk id="2" creationId="{9A4F5571-068F-4D0C-87BF-E1AF2AE2F600}"/>
          </ac:spMkLst>
        </pc:spChg>
        <pc:spChg chg="mod">
          <ac:chgData name="Per Bylund" userId="47c4307fe7e462b0" providerId="LiveId" clId="{B447A30D-BAC2-42E3-BC46-CE167C76064B}" dt="2020-07-16T11:57:15.613" v="5789" actId="20577"/>
          <ac:spMkLst>
            <pc:docMk/>
            <pc:sldMk cId="794497080" sldId="261"/>
            <ac:spMk id="3" creationId="{0CB83D8A-ACCD-47AC-92EE-413BDA3CD1F7}"/>
          </ac:spMkLst>
        </pc:spChg>
        <pc:picChg chg="add del mod modCrop">
          <ac:chgData name="Per Bylund" userId="47c4307fe7e462b0" providerId="LiveId" clId="{B447A30D-BAC2-42E3-BC46-CE167C76064B}" dt="2020-07-15T18:59:15.335" v="4841" actId="21"/>
          <ac:picMkLst>
            <pc:docMk/>
            <pc:sldMk cId="794497080" sldId="261"/>
            <ac:picMk id="6" creationId="{89DE9D25-859F-4F4B-B476-1091B0C8C6C5}"/>
          </ac:picMkLst>
        </pc:picChg>
        <pc:picChg chg="add del mod">
          <ac:chgData name="Per Bylund" userId="47c4307fe7e462b0" providerId="LiveId" clId="{B447A30D-BAC2-42E3-BC46-CE167C76064B}" dt="2020-07-16T11:49:44.590" v="5473" actId="478"/>
          <ac:picMkLst>
            <pc:docMk/>
            <pc:sldMk cId="794497080" sldId="261"/>
            <ac:picMk id="3074" creationId="{A569B924-0260-4E27-BF27-E6175A11E33B}"/>
          </ac:picMkLst>
        </pc:picChg>
      </pc:sldChg>
      <pc:sldChg chg="addSp delSp modSp add mod ord modTransition">
        <pc:chgData name="Per Bylund" userId="47c4307fe7e462b0" providerId="LiveId" clId="{B447A30D-BAC2-42E3-BC46-CE167C76064B}" dt="2020-07-16T12:24:38.879" v="5853" actId="1037"/>
        <pc:sldMkLst>
          <pc:docMk/>
          <pc:sldMk cId="468027062" sldId="262"/>
        </pc:sldMkLst>
        <pc:spChg chg="mod">
          <ac:chgData name="Per Bylund" userId="47c4307fe7e462b0" providerId="LiveId" clId="{B447A30D-BAC2-42E3-BC46-CE167C76064B}" dt="2020-07-16T12:24:09.915" v="5836" actId="403"/>
          <ac:spMkLst>
            <pc:docMk/>
            <pc:sldMk cId="468027062" sldId="262"/>
            <ac:spMk id="2" creationId="{766C03D9-FDDE-4284-BDE6-145CC069D9B8}"/>
          </ac:spMkLst>
        </pc:spChg>
        <pc:spChg chg="add mod">
          <ac:chgData name="Per Bylund" userId="47c4307fe7e462b0" providerId="LiveId" clId="{B447A30D-BAC2-42E3-BC46-CE167C76064B}" dt="2020-07-16T12:23:35.373" v="5832" actId="1076"/>
          <ac:spMkLst>
            <pc:docMk/>
            <pc:sldMk cId="468027062" sldId="262"/>
            <ac:spMk id="3" creationId="{9A1BB8F4-B36E-435E-8677-7B184B6209E1}"/>
          </ac:spMkLst>
        </pc:spChg>
        <pc:spChg chg="mod">
          <ac:chgData name="Per Bylund" userId="47c4307fe7e462b0" providerId="LiveId" clId="{B447A30D-BAC2-42E3-BC46-CE167C76064B}" dt="2020-07-16T12:24:28.586" v="5840" actId="113"/>
          <ac:spMkLst>
            <pc:docMk/>
            <pc:sldMk cId="468027062" sldId="262"/>
            <ac:spMk id="10" creationId="{936D4BF2-3199-4191-8933-5B528906E205}"/>
          </ac:spMkLst>
        </pc:spChg>
        <pc:picChg chg="add del mod ord">
          <ac:chgData name="Per Bylund" userId="47c4307fe7e462b0" providerId="LiveId" clId="{B447A30D-BAC2-42E3-BC46-CE167C76064B}" dt="2020-07-13T14:59:43.403" v="625" actId="478"/>
          <ac:picMkLst>
            <pc:docMk/>
            <pc:sldMk cId="468027062" sldId="262"/>
            <ac:picMk id="3" creationId="{344DA897-482B-480C-A267-A05F735D6714}"/>
          </ac:picMkLst>
        </pc:picChg>
        <pc:picChg chg="add mod ord">
          <ac:chgData name="Per Bylund" userId="47c4307fe7e462b0" providerId="LiveId" clId="{B447A30D-BAC2-42E3-BC46-CE167C76064B}" dt="2020-07-16T12:24:38.879" v="5853" actId="1037"/>
          <ac:picMkLst>
            <pc:docMk/>
            <pc:sldMk cId="468027062" sldId="262"/>
            <ac:picMk id="4" creationId="{2E4E69B5-EFA5-4550-8483-6948FC76FBB4}"/>
          </ac:picMkLst>
        </pc:picChg>
        <pc:picChg chg="del mod">
          <ac:chgData name="Per Bylund" userId="47c4307fe7e462b0" providerId="LiveId" clId="{B447A30D-BAC2-42E3-BC46-CE167C76064B}" dt="2020-07-13T14:58:20.268" v="613" actId="21"/>
          <ac:picMkLst>
            <pc:docMk/>
            <pc:sldMk cId="468027062" sldId="262"/>
            <ac:picMk id="8" creationId="{8768E0A8-ED48-4EA3-AFFB-17EB8512F7C1}"/>
          </ac:picMkLst>
        </pc:picChg>
        <pc:picChg chg="add del">
          <ac:chgData name="Per Bylund" userId="47c4307fe7e462b0" providerId="LiveId" clId="{B447A30D-BAC2-42E3-BC46-CE167C76064B}" dt="2020-07-13T14:59:14.859" v="618" actId="26606"/>
          <ac:picMkLst>
            <pc:docMk/>
            <pc:sldMk cId="468027062" sldId="262"/>
            <ac:picMk id="15" creationId="{19AE98B8-B73A-4724-B639-017087F9239F}"/>
          </ac:picMkLst>
        </pc:picChg>
        <pc:picChg chg="add">
          <ac:chgData name="Per Bylund" userId="47c4307fe7e462b0" providerId="LiveId" clId="{B447A30D-BAC2-42E3-BC46-CE167C76064B}" dt="2020-07-13T14:59:14.859" v="618" actId="26606"/>
          <ac:picMkLst>
            <pc:docMk/>
            <pc:sldMk cId="468027062" sldId="262"/>
            <ac:picMk id="20" creationId="{19AE98B8-B73A-4724-B639-017087F9239F}"/>
          </ac:picMkLst>
        </pc:picChg>
      </pc:sldChg>
      <pc:sldChg chg="addSp delSp modSp add mod ord modTransition">
        <pc:chgData name="Per Bylund" userId="47c4307fe7e462b0" providerId="LiveId" clId="{B447A30D-BAC2-42E3-BC46-CE167C76064B}" dt="2020-07-13T18:40:55.817" v="2563"/>
        <pc:sldMkLst>
          <pc:docMk/>
          <pc:sldMk cId="1363600998" sldId="263"/>
        </pc:sldMkLst>
        <pc:spChg chg="mod">
          <ac:chgData name="Per Bylund" userId="47c4307fe7e462b0" providerId="LiveId" clId="{B447A30D-BAC2-42E3-BC46-CE167C76064B}" dt="2020-07-13T15:21:39.878" v="665" actId="20577"/>
          <ac:spMkLst>
            <pc:docMk/>
            <pc:sldMk cId="1363600998" sldId="263"/>
            <ac:spMk id="2" creationId="{9A4F5571-068F-4D0C-87BF-E1AF2AE2F600}"/>
          </ac:spMkLst>
        </pc:spChg>
        <pc:spChg chg="mod">
          <ac:chgData name="Per Bylund" userId="47c4307fe7e462b0" providerId="LiveId" clId="{B447A30D-BAC2-42E3-BC46-CE167C76064B}" dt="2020-07-13T16:37:10.984" v="1947"/>
          <ac:spMkLst>
            <pc:docMk/>
            <pc:sldMk cId="1363600998" sldId="263"/>
            <ac:spMk id="3" creationId="{0CB83D8A-ACCD-47AC-92EE-413BDA3CD1F7}"/>
          </ac:spMkLst>
        </pc:spChg>
        <pc:spChg chg="mod">
          <ac:chgData name="Per Bylund" userId="47c4307fe7e462b0" providerId="LiveId" clId="{B447A30D-BAC2-42E3-BC46-CE167C76064B}" dt="2020-07-13T16:39:03.656" v="1951" actId="1076"/>
          <ac:spMkLst>
            <pc:docMk/>
            <pc:sldMk cId="1363600998" sldId="263"/>
            <ac:spMk id="8" creationId="{0F21C2AD-4DB9-48ED-AF0C-D12DD2A9225B}"/>
          </ac:spMkLst>
        </pc:spChg>
        <pc:picChg chg="add mod">
          <ac:chgData name="Per Bylund" userId="47c4307fe7e462b0" providerId="LiveId" clId="{B447A30D-BAC2-42E3-BC46-CE167C76064B}" dt="2020-07-13T16:38:59.542" v="1950" actId="1076"/>
          <ac:picMkLst>
            <pc:docMk/>
            <pc:sldMk cId="1363600998" sldId="263"/>
            <ac:picMk id="4" creationId="{111C99EA-146F-402F-9277-7F11F0ECE606}"/>
          </ac:picMkLst>
        </pc:picChg>
        <pc:picChg chg="del">
          <ac:chgData name="Per Bylund" userId="47c4307fe7e462b0" providerId="LiveId" clId="{B447A30D-BAC2-42E3-BC46-CE167C76064B}" dt="2020-07-13T15:21:04.923" v="645" actId="478"/>
          <ac:picMkLst>
            <pc:docMk/>
            <pc:sldMk cId="1363600998" sldId="263"/>
            <ac:picMk id="7" creationId="{A15B22C2-58A7-401E-841D-56082F7D549F}"/>
          </ac:picMkLst>
        </pc:picChg>
      </pc:sldChg>
      <pc:sldChg chg="addSp delSp modSp add mod modTransition modAnim">
        <pc:chgData name="Per Bylund" userId="47c4307fe7e462b0" providerId="LiveId" clId="{B447A30D-BAC2-42E3-BC46-CE167C76064B}" dt="2020-07-15T18:28:31.364" v="4147" actId="1036"/>
        <pc:sldMkLst>
          <pc:docMk/>
          <pc:sldMk cId="1685287257" sldId="264"/>
        </pc:sldMkLst>
        <pc:spChg chg="mod">
          <ac:chgData name="Per Bylund" userId="47c4307fe7e462b0" providerId="LiveId" clId="{B447A30D-BAC2-42E3-BC46-CE167C76064B}" dt="2020-07-15T18:25:51.658" v="4110" actId="6549"/>
          <ac:spMkLst>
            <pc:docMk/>
            <pc:sldMk cId="1685287257" sldId="264"/>
            <ac:spMk id="3" creationId="{0CB83D8A-ACCD-47AC-92EE-413BDA3CD1F7}"/>
          </ac:spMkLst>
        </pc:spChg>
        <pc:spChg chg="add mod ord">
          <ac:chgData name="Per Bylund" userId="47c4307fe7e462b0" providerId="LiveId" clId="{B447A30D-BAC2-42E3-BC46-CE167C76064B}" dt="2020-07-15T18:24:24.824" v="4107" actId="21"/>
          <ac:spMkLst>
            <pc:docMk/>
            <pc:sldMk cId="1685287257" sldId="264"/>
            <ac:spMk id="10" creationId="{07B43324-3E06-4277-8952-EC27933E8CAE}"/>
          </ac:spMkLst>
        </pc:spChg>
        <pc:spChg chg="add mod ord">
          <ac:chgData name="Per Bylund" userId="47c4307fe7e462b0" providerId="LiveId" clId="{B447A30D-BAC2-42E3-BC46-CE167C76064B}" dt="2020-07-15T18:28:31.364" v="4147" actId="1036"/>
          <ac:spMkLst>
            <pc:docMk/>
            <pc:sldMk cId="1685287257" sldId="264"/>
            <ac:spMk id="11" creationId="{EC2EAFDD-41E6-4448-94BD-5128CB8EB20F}"/>
          </ac:spMkLst>
        </pc:spChg>
        <pc:spChg chg="add mod">
          <ac:chgData name="Per Bylund" userId="47c4307fe7e462b0" providerId="LiveId" clId="{B447A30D-BAC2-42E3-BC46-CE167C76064B}" dt="2020-07-13T15:33:52.323" v="980" actId="1038"/>
          <ac:spMkLst>
            <pc:docMk/>
            <pc:sldMk cId="1685287257" sldId="264"/>
            <ac:spMk id="15" creationId="{571E0458-E96E-4E85-97BA-A99DCD3B39D9}"/>
          </ac:spMkLst>
        </pc:spChg>
        <pc:spChg chg="add mod">
          <ac:chgData name="Per Bylund" userId="47c4307fe7e462b0" providerId="LiveId" clId="{B447A30D-BAC2-42E3-BC46-CE167C76064B}" dt="2020-07-13T15:33:33.935" v="961" actId="20577"/>
          <ac:spMkLst>
            <pc:docMk/>
            <pc:sldMk cId="1685287257" sldId="264"/>
            <ac:spMk id="16" creationId="{F5BA769D-41A3-4FAB-8E0A-BF364BA49901}"/>
          </ac:spMkLst>
        </pc:spChg>
        <pc:picChg chg="del">
          <ac:chgData name="Per Bylund" userId="47c4307fe7e462b0" providerId="LiveId" clId="{B447A30D-BAC2-42E3-BC46-CE167C76064B}" dt="2020-07-13T15:26:47.262" v="694" actId="478"/>
          <ac:picMkLst>
            <pc:docMk/>
            <pc:sldMk cId="1685287257" sldId="264"/>
            <ac:picMk id="1026" creationId="{741FDA4D-EA95-4D05-A7BB-F2796056BE5F}"/>
          </ac:picMkLst>
        </pc:picChg>
        <pc:picChg chg="del">
          <ac:chgData name="Per Bylund" userId="47c4307fe7e462b0" providerId="LiveId" clId="{B447A30D-BAC2-42E3-BC46-CE167C76064B}" dt="2020-07-13T15:26:47.262" v="694" actId="478"/>
          <ac:picMkLst>
            <pc:docMk/>
            <pc:sldMk cId="1685287257" sldId="264"/>
            <ac:picMk id="1028" creationId="{AED479F9-06CA-4984-8D8F-C91C407E79B7}"/>
          </ac:picMkLst>
        </pc:picChg>
        <pc:cxnChg chg="add mod">
          <ac:chgData name="Per Bylund" userId="47c4307fe7e462b0" providerId="LiveId" clId="{B447A30D-BAC2-42E3-BC46-CE167C76064B}" dt="2020-07-13T15:33:52.323" v="980" actId="1038"/>
          <ac:cxnSpMkLst>
            <pc:docMk/>
            <pc:sldMk cId="1685287257" sldId="264"/>
            <ac:cxnSpMk id="6" creationId="{681C08F1-B614-4474-963A-C3B85A639991}"/>
          </ac:cxnSpMkLst>
        </pc:cxnChg>
        <pc:cxnChg chg="add mod">
          <ac:chgData name="Per Bylund" userId="47c4307fe7e462b0" providerId="LiveId" clId="{B447A30D-BAC2-42E3-BC46-CE167C76064B}" dt="2020-07-13T15:32:53.817" v="940" actId="1076"/>
          <ac:cxnSpMkLst>
            <pc:docMk/>
            <pc:sldMk cId="1685287257" sldId="264"/>
            <ac:cxnSpMk id="9" creationId="{1C639B5D-BC72-4DDF-A9F2-EC9CAA5362C4}"/>
          </ac:cxnSpMkLst>
        </pc:cxnChg>
      </pc:sldChg>
      <pc:sldChg chg="addSp delSp modSp add mod modTransition">
        <pc:chgData name="Per Bylund" userId="47c4307fe7e462b0" providerId="LiveId" clId="{B447A30D-BAC2-42E3-BC46-CE167C76064B}" dt="2020-07-13T18:42:42.320" v="2622" actId="27636"/>
        <pc:sldMkLst>
          <pc:docMk/>
          <pc:sldMk cId="1410854949" sldId="265"/>
        </pc:sldMkLst>
        <pc:spChg chg="mod">
          <ac:chgData name="Per Bylund" userId="47c4307fe7e462b0" providerId="LiveId" clId="{B447A30D-BAC2-42E3-BC46-CE167C76064B}" dt="2020-07-13T15:43:33.641" v="1013" actId="20577"/>
          <ac:spMkLst>
            <pc:docMk/>
            <pc:sldMk cId="1410854949" sldId="265"/>
            <ac:spMk id="2" creationId="{9A4F5571-068F-4D0C-87BF-E1AF2AE2F600}"/>
          </ac:spMkLst>
        </pc:spChg>
        <pc:spChg chg="mod">
          <ac:chgData name="Per Bylund" userId="47c4307fe7e462b0" providerId="LiveId" clId="{B447A30D-BAC2-42E3-BC46-CE167C76064B}" dt="2020-07-13T18:40:14.147" v="2559" actId="20577"/>
          <ac:spMkLst>
            <pc:docMk/>
            <pc:sldMk cId="1410854949" sldId="265"/>
            <ac:spMk id="3" creationId="{0CB83D8A-ACCD-47AC-92EE-413BDA3CD1F7}"/>
          </ac:spMkLst>
        </pc:spChg>
        <pc:spChg chg="add mod">
          <ac:chgData name="Per Bylund" userId="47c4307fe7e462b0" providerId="LiveId" clId="{B447A30D-BAC2-42E3-BC46-CE167C76064B}" dt="2020-07-13T18:42:42.320" v="2622" actId="27636"/>
          <ac:spMkLst>
            <pc:docMk/>
            <pc:sldMk cId="1410854949" sldId="265"/>
            <ac:spMk id="6" creationId="{E3ADCB14-567B-400F-830C-9616EFC9BB27}"/>
          </ac:spMkLst>
        </pc:spChg>
        <pc:spChg chg="del">
          <ac:chgData name="Per Bylund" userId="47c4307fe7e462b0" providerId="LiveId" clId="{B447A30D-BAC2-42E3-BC46-CE167C76064B}" dt="2020-07-13T15:43:39.391" v="1015" actId="478"/>
          <ac:spMkLst>
            <pc:docMk/>
            <pc:sldMk cId="1410854949" sldId="265"/>
            <ac:spMk id="8" creationId="{0F21C2AD-4DB9-48ED-AF0C-D12DD2A9225B}"/>
          </ac:spMkLst>
        </pc:spChg>
        <pc:picChg chg="del">
          <ac:chgData name="Per Bylund" userId="47c4307fe7e462b0" providerId="LiveId" clId="{B447A30D-BAC2-42E3-BC46-CE167C76064B}" dt="2020-07-13T15:43:36.439" v="1014" actId="478"/>
          <ac:picMkLst>
            <pc:docMk/>
            <pc:sldMk cId="1410854949" sldId="265"/>
            <ac:picMk id="4" creationId="{111C99EA-146F-402F-9277-7F11F0ECE606}"/>
          </ac:picMkLst>
        </pc:picChg>
      </pc:sldChg>
      <pc:sldChg chg="addSp delSp modSp add mod ord modTransition delAnim modAnim">
        <pc:chgData name="Per Bylund" userId="47c4307fe7e462b0" providerId="LiveId" clId="{B447A30D-BAC2-42E3-BC46-CE167C76064B}" dt="2020-07-15T18:39:53.578" v="4341" actId="478"/>
        <pc:sldMkLst>
          <pc:docMk/>
          <pc:sldMk cId="1211257812" sldId="266"/>
        </pc:sldMkLst>
        <pc:spChg chg="del mod">
          <ac:chgData name="Per Bylund" userId="47c4307fe7e462b0" providerId="LiveId" clId="{B447A30D-BAC2-42E3-BC46-CE167C76064B}" dt="2020-07-15T16:24:51.386" v="3359" actId="478"/>
          <ac:spMkLst>
            <pc:docMk/>
            <pc:sldMk cId="1211257812" sldId="266"/>
            <ac:spMk id="3" creationId="{0CB83D8A-ACCD-47AC-92EE-413BDA3CD1F7}"/>
          </ac:spMkLst>
        </pc:spChg>
        <pc:spChg chg="add del mod">
          <ac:chgData name="Per Bylund" userId="47c4307fe7e462b0" providerId="LiveId" clId="{B447A30D-BAC2-42E3-BC46-CE167C76064B}" dt="2020-07-13T15:52:33.984" v="1137" actId="478"/>
          <ac:spMkLst>
            <pc:docMk/>
            <pc:sldMk cId="1211257812" sldId="266"/>
            <ac:spMk id="4" creationId="{32B71207-19D0-4FA1-9B20-8B99FC56A043}"/>
          </ac:spMkLst>
        </pc:spChg>
        <pc:spChg chg="add mod">
          <ac:chgData name="Per Bylund" userId="47c4307fe7e462b0" providerId="LiveId" clId="{B447A30D-BAC2-42E3-BC46-CE167C76064B}" dt="2020-07-13T16:00:08.098" v="1160" actId="1037"/>
          <ac:spMkLst>
            <pc:docMk/>
            <pc:sldMk cId="1211257812" sldId="266"/>
            <ac:spMk id="6" creationId="{7B1FF3D5-4CBA-4101-9D56-FEB5FE6892C1}"/>
          </ac:spMkLst>
        </pc:spChg>
        <pc:spChg chg="del">
          <ac:chgData name="Per Bylund" userId="47c4307fe7e462b0" providerId="LiveId" clId="{B447A30D-BAC2-42E3-BC46-CE167C76064B}" dt="2020-07-13T16:07:06.360" v="1191" actId="478"/>
          <ac:spMkLst>
            <pc:docMk/>
            <pc:sldMk cId="1211257812" sldId="266"/>
            <ac:spMk id="7" creationId="{D1138C23-F4B6-4C58-A8C1-DC6EA197A9C2}"/>
          </ac:spMkLst>
        </pc:spChg>
        <pc:spChg chg="add del mod">
          <ac:chgData name="Per Bylund" userId="47c4307fe7e462b0" providerId="LiveId" clId="{B447A30D-BAC2-42E3-BC46-CE167C76064B}" dt="2020-07-15T18:39:53.578" v="4341" actId="478"/>
          <ac:spMkLst>
            <pc:docMk/>
            <pc:sldMk cId="1211257812" sldId="266"/>
            <ac:spMk id="8" creationId="{847131A6-4290-4B52-A234-C402882E2B71}"/>
          </ac:spMkLst>
        </pc:spChg>
        <pc:picChg chg="add del">
          <ac:chgData name="Per Bylund" userId="47c4307fe7e462b0" providerId="LiveId" clId="{B447A30D-BAC2-42E3-BC46-CE167C76064B}" dt="2020-07-15T16:25:07.006" v="3361" actId="21"/>
          <ac:picMkLst>
            <pc:docMk/>
            <pc:sldMk cId="1211257812" sldId="266"/>
            <ac:picMk id="4" creationId="{4CF66AEB-BF48-4F88-A0BF-C916135BF906}"/>
          </ac:picMkLst>
        </pc:picChg>
        <pc:picChg chg="del">
          <ac:chgData name="Per Bylund" userId="47c4307fe7e462b0" providerId="LiveId" clId="{B447A30D-BAC2-42E3-BC46-CE167C76064B}" dt="2020-07-13T15:51:19.561" v="1130" actId="478"/>
          <ac:picMkLst>
            <pc:docMk/>
            <pc:sldMk cId="1211257812" sldId="266"/>
            <ac:picMk id="1026" creationId="{741FDA4D-EA95-4D05-A7BB-F2796056BE5F}"/>
          </ac:picMkLst>
        </pc:picChg>
        <pc:picChg chg="del">
          <ac:chgData name="Per Bylund" userId="47c4307fe7e462b0" providerId="LiveId" clId="{B447A30D-BAC2-42E3-BC46-CE167C76064B}" dt="2020-07-13T15:51:19.561" v="1130" actId="478"/>
          <ac:picMkLst>
            <pc:docMk/>
            <pc:sldMk cId="1211257812" sldId="266"/>
            <ac:picMk id="1028" creationId="{AED479F9-06CA-4984-8D8F-C91C407E79B7}"/>
          </ac:picMkLst>
        </pc:picChg>
        <pc:picChg chg="add mod">
          <ac:chgData name="Per Bylund" userId="47c4307fe7e462b0" providerId="LiveId" clId="{B447A30D-BAC2-42E3-BC46-CE167C76064B}" dt="2020-07-13T16:07:03.709" v="1190" actId="167"/>
          <ac:picMkLst>
            <pc:docMk/>
            <pc:sldMk cId="1211257812" sldId="266"/>
            <ac:picMk id="2050" creationId="{2ED588E6-1ACE-43CE-A662-538322553760}"/>
          </ac:picMkLst>
        </pc:picChg>
      </pc:sldChg>
      <pc:sldChg chg="addSp delSp modSp add mod modTransition delAnim modAnim">
        <pc:chgData name="Per Bylund" userId="47c4307fe7e462b0" providerId="LiveId" clId="{B447A30D-BAC2-42E3-BC46-CE167C76064B}" dt="2020-07-16T11:40:18.626" v="5392"/>
        <pc:sldMkLst>
          <pc:docMk/>
          <pc:sldMk cId="2754519204" sldId="267"/>
        </pc:sldMkLst>
        <pc:spChg chg="mod">
          <ac:chgData name="Per Bylund" userId="47c4307fe7e462b0" providerId="LiveId" clId="{B447A30D-BAC2-42E3-BC46-CE167C76064B}" dt="2020-07-15T18:33:35.160" v="4292" actId="20577"/>
          <ac:spMkLst>
            <pc:docMk/>
            <pc:sldMk cId="2754519204" sldId="267"/>
            <ac:spMk id="3" creationId="{0CB83D8A-ACCD-47AC-92EE-413BDA3CD1F7}"/>
          </ac:spMkLst>
        </pc:spChg>
        <pc:spChg chg="add mod">
          <ac:chgData name="Per Bylund" userId="47c4307fe7e462b0" providerId="LiveId" clId="{B447A30D-BAC2-42E3-BC46-CE167C76064B}" dt="2020-07-15T18:33:17.954" v="4284" actId="1076"/>
          <ac:spMkLst>
            <pc:docMk/>
            <pc:sldMk cId="2754519204" sldId="267"/>
            <ac:spMk id="4" creationId="{3D894E35-8AD0-4EA3-9C57-83F3B07009B2}"/>
          </ac:spMkLst>
        </pc:spChg>
        <pc:spChg chg="mod">
          <ac:chgData name="Per Bylund" userId="47c4307fe7e462b0" providerId="LiveId" clId="{B447A30D-BAC2-42E3-BC46-CE167C76064B}" dt="2020-07-15T16:18:44.568" v="3303"/>
          <ac:spMkLst>
            <pc:docMk/>
            <pc:sldMk cId="2754519204" sldId="267"/>
            <ac:spMk id="6" creationId="{7B1FF3D5-4CBA-4101-9D56-FEB5FE6892C1}"/>
          </ac:spMkLst>
        </pc:spChg>
        <pc:spChg chg="add del mod">
          <ac:chgData name="Per Bylund" userId="47c4307fe7e462b0" providerId="LiveId" clId="{B447A30D-BAC2-42E3-BC46-CE167C76064B}" dt="2020-07-15T18:34:02.091" v="4317"/>
          <ac:spMkLst>
            <pc:docMk/>
            <pc:sldMk cId="2754519204" sldId="267"/>
            <ac:spMk id="7" creationId="{BE2FB4E2-785A-4D42-85C4-F0CCD8E4AAA9}"/>
          </ac:spMkLst>
        </pc:spChg>
        <pc:spChg chg="del">
          <ac:chgData name="Per Bylund" userId="47c4307fe7e462b0" providerId="LiveId" clId="{B447A30D-BAC2-42E3-BC46-CE167C76064B}" dt="2020-07-13T16:03:07.343" v="1166" actId="478"/>
          <ac:spMkLst>
            <pc:docMk/>
            <pc:sldMk cId="2754519204" sldId="267"/>
            <ac:spMk id="7" creationId="{D1138C23-F4B6-4C58-A8C1-DC6EA197A9C2}"/>
          </ac:spMkLst>
        </pc:spChg>
        <pc:spChg chg="add del mod">
          <ac:chgData name="Per Bylund" userId="47c4307fe7e462b0" providerId="LiveId" clId="{B447A30D-BAC2-42E3-BC46-CE167C76064B}" dt="2020-07-15T18:34:02.098" v="4319"/>
          <ac:spMkLst>
            <pc:docMk/>
            <pc:sldMk cId="2754519204" sldId="267"/>
            <ac:spMk id="9" creationId="{2DB6DC1D-617C-4B80-90FC-8C9107A2A711}"/>
          </ac:spMkLst>
        </pc:spChg>
        <pc:spChg chg="add mod">
          <ac:chgData name="Per Bylund" userId="47c4307fe7e462b0" providerId="LiveId" clId="{B447A30D-BAC2-42E3-BC46-CE167C76064B}" dt="2020-07-15T18:34:00.805" v="4315" actId="1076"/>
          <ac:spMkLst>
            <pc:docMk/>
            <pc:sldMk cId="2754519204" sldId="267"/>
            <ac:spMk id="10" creationId="{B829CB60-5A6B-464A-9662-6476CC639C53}"/>
          </ac:spMkLst>
        </pc:spChg>
        <pc:picChg chg="del">
          <ac:chgData name="Per Bylund" userId="47c4307fe7e462b0" providerId="LiveId" clId="{B447A30D-BAC2-42E3-BC46-CE167C76064B}" dt="2020-07-13T16:03:02.874" v="1165" actId="478"/>
          <ac:picMkLst>
            <pc:docMk/>
            <pc:sldMk cId="2754519204" sldId="267"/>
            <ac:picMk id="2050" creationId="{2ED588E6-1ACE-43CE-A662-538322553760}"/>
          </ac:picMkLst>
        </pc:picChg>
        <pc:cxnChg chg="add mod">
          <ac:chgData name="Per Bylund" userId="47c4307fe7e462b0" providerId="LiveId" clId="{B447A30D-BAC2-42E3-BC46-CE167C76064B}" dt="2020-07-13T16:09:26.861" v="1286" actId="1036"/>
          <ac:cxnSpMkLst>
            <pc:docMk/>
            <pc:sldMk cId="2754519204" sldId="267"/>
            <ac:cxnSpMk id="8" creationId="{C14A7F27-56A5-40B1-929C-1BFFED371C7D}"/>
          </ac:cxnSpMkLst>
        </pc:cxnChg>
        <pc:cxnChg chg="add mod">
          <ac:chgData name="Per Bylund" userId="47c4307fe7e462b0" providerId="LiveId" clId="{B447A30D-BAC2-42E3-BC46-CE167C76064B}" dt="2020-07-13T16:09:26.861" v="1286" actId="1036"/>
          <ac:cxnSpMkLst>
            <pc:docMk/>
            <pc:sldMk cId="2754519204" sldId="267"/>
            <ac:cxnSpMk id="11" creationId="{841D8287-C3F5-4E47-BADA-7473E2E0D741}"/>
          </ac:cxnSpMkLst>
        </pc:cxnChg>
        <pc:cxnChg chg="add mod">
          <ac:chgData name="Per Bylund" userId="47c4307fe7e462b0" providerId="LiveId" clId="{B447A30D-BAC2-42E3-BC46-CE167C76064B}" dt="2020-07-13T16:09:26.861" v="1286" actId="1036"/>
          <ac:cxnSpMkLst>
            <pc:docMk/>
            <pc:sldMk cId="2754519204" sldId="267"/>
            <ac:cxnSpMk id="12" creationId="{3C9001E6-D4A5-4639-AF85-9EBB37E549E6}"/>
          </ac:cxnSpMkLst>
        </pc:cxnChg>
      </pc:sldChg>
      <pc:sldChg chg="addSp delSp modSp add mod ord modTransition delAnim modAnim">
        <pc:chgData name="Per Bylund" userId="47c4307fe7e462b0" providerId="LiveId" clId="{B447A30D-BAC2-42E3-BC46-CE167C76064B}" dt="2020-07-16T11:37:08.086" v="5388" actId="1076"/>
        <pc:sldMkLst>
          <pc:docMk/>
          <pc:sldMk cId="3830472758" sldId="268"/>
        </pc:sldMkLst>
        <pc:spChg chg="del">
          <ac:chgData name="Per Bylund" userId="47c4307fe7e462b0" providerId="LiveId" clId="{B447A30D-BAC2-42E3-BC46-CE167C76064B}" dt="2020-07-13T16:10:55.084" v="1292" actId="478"/>
          <ac:spMkLst>
            <pc:docMk/>
            <pc:sldMk cId="3830472758" sldId="268"/>
            <ac:spMk id="3" creationId="{0CB83D8A-ACCD-47AC-92EE-413BDA3CD1F7}"/>
          </ac:spMkLst>
        </pc:spChg>
        <pc:spChg chg="add mod">
          <ac:chgData name="Per Bylund" userId="47c4307fe7e462b0" providerId="LiveId" clId="{B447A30D-BAC2-42E3-BC46-CE167C76064B}" dt="2020-07-16T11:37:03.128" v="5386" actId="208"/>
          <ac:spMkLst>
            <pc:docMk/>
            <pc:sldMk cId="3830472758" sldId="268"/>
            <ac:spMk id="3" creationId="{0F0B2F70-B764-4C25-B23A-987ED9183FC3}"/>
          </ac:spMkLst>
        </pc:spChg>
        <pc:spChg chg="mod">
          <ac:chgData name="Per Bylund" userId="47c4307fe7e462b0" providerId="LiveId" clId="{B447A30D-BAC2-42E3-BC46-CE167C76064B}" dt="2020-07-13T16:11:34.986" v="1297" actId="14100"/>
          <ac:spMkLst>
            <pc:docMk/>
            <pc:sldMk cId="3830472758" sldId="268"/>
            <ac:spMk id="6" creationId="{7B1FF3D5-4CBA-4101-9D56-FEB5FE6892C1}"/>
          </ac:spMkLst>
        </pc:spChg>
        <pc:spChg chg="add mod">
          <ac:chgData name="Per Bylund" userId="47c4307fe7e462b0" providerId="LiveId" clId="{B447A30D-BAC2-42E3-BC46-CE167C76064B}" dt="2020-07-16T11:37:08.086" v="5388" actId="1076"/>
          <ac:spMkLst>
            <pc:docMk/>
            <pc:sldMk cId="3830472758" sldId="268"/>
            <ac:spMk id="8" creationId="{2603663C-122D-4F93-9005-F25364388CEC}"/>
          </ac:spMkLst>
        </pc:spChg>
        <pc:spChg chg="del">
          <ac:chgData name="Per Bylund" userId="47c4307fe7e462b0" providerId="LiveId" clId="{B447A30D-BAC2-42E3-BC46-CE167C76064B}" dt="2020-07-13T16:10:09.919" v="1288" actId="478"/>
          <ac:spMkLst>
            <pc:docMk/>
            <pc:sldMk cId="3830472758" sldId="268"/>
            <ac:spMk id="8" creationId="{847131A6-4290-4B52-A234-C402882E2B71}"/>
          </ac:spMkLst>
        </pc:spChg>
        <pc:picChg chg="add mod">
          <ac:chgData name="Per Bylund" userId="47c4307fe7e462b0" providerId="LiveId" clId="{B447A30D-BAC2-42E3-BC46-CE167C76064B}" dt="2020-07-13T16:11:18.501" v="1295" actId="1076"/>
          <ac:picMkLst>
            <pc:docMk/>
            <pc:sldMk cId="3830472758" sldId="268"/>
            <ac:picMk id="4" creationId="{0B79FDD2-C29B-4357-AF74-8FADEE6EBCFD}"/>
          </ac:picMkLst>
        </pc:picChg>
        <pc:picChg chg="add mod">
          <ac:chgData name="Per Bylund" userId="47c4307fe7e462b0" providerId="LiveId" clId="{B447A30D-BAC2-42E3-BC46-CE167C76064B}" dt="2020-07-15T16:25:34.508" v="3365" actId="1076"/>
          <ac:picMkLst>
            <pc:docMk/>
            <pc:sldMk cId="3830472758" sldId="268"/>
            <ac:picMk id="12" creationId="{30BA8F21-2C65-443E-AE87-15D92E9EDF43}"/>
          </ac:picMkLst>
        </pc:picChg>
        <pc:picChg chg="mod">
          <ac:chgData name="Per Bylund" userId="47c4307fe7e462b0" providerId="LiveId" clId="{B447A30D-BAC2-42E3-BC46-CE167C76064B}" dt="2020-07-15T16:18:59.133" v="3304" actId="1035"/>
          <ac:picMkLst>
            <pc:docMk/>
            <pc:sldMk cId="3830472758" sldId="268"/>
            <ac:picMk id="2050" creationId="{2ED588E6-1ACE-43CE-A662-538322553760}"/>
          </ac:picMkLst>
        </pc:picChg>
        <pc:cxnChg chg="add mod">
          <ac:chgData name="Per Bylund" userId="47c4307fe7e462b0" providerId="LiveId" clId="{B447A30D-BAC2-42E3-BC46-CE167C76064B}" dt="2020-07-15T16:26:03.504" v="3366" actId="1582"/>
          <ac:cxnSpMkLst>
            <pc:docMk/>
            <pc:sldMk cId="3830472758" sldId="268"/>
            <ac:cxnSpMk id="7" creationId="{0CE8B62B-4642-4020-8A99-86C04CAB0205}"/>
          </ac:cxnSpMkLst>
        </pc:cxnChg>
        <pc:cxnChg chg="add mod">
          <ac:chgData name="Per Bylund" userId="47c4307fe7e462b0" providerId="LiveId" clId="{B447A30D-BAC2-42E3-BC46-CE167C76064B}" dt="2020-07-15T16:26:03.504" v="3366" actId="1582"/>
          <ac:cxnSpMkLst>
            <pc:docMk/>
            <pc:sldMk cId="3830472758" sldId="268"/>
            <ac:cxnSpMk id="10" creationId="{8C1789B5-ECA6-465C-BCA3-733D9FD6A5E5}"/>
          </ac:cxnSpMkLst>
        </pc:cxnChg>
      </pc:sldChg>
      <pc:sldChg chg="addSp delSp modSp add mod ord modTransition">
        <pc:chgData name="Per Bylund" userId="47c4307fe7e462b0" providerId="LiveId" clId="{B447A30D-BAC2-42E3-BC46-CE167C76064B}" dt="2020-07-15T18:18:49.962" v="3960" actId="20577"/>
        <pc:sldMkLst>
          <pc:docMk/>
          <pc:sldMk cId="567943444" sldId="269"/>
        </pc:sldMkLst>
        <pc:spChg chg="mod">
          <ac:chgData name="Per Bylund" userId="47c4307fe7e462b0" providerId="LiveId" clId="{B447A30D-BAC2-42E3-BC46-CE167C76064B}" dt="2020-07-15T18:18:49.962" v="3960" actId="20577"/>
          <ac:spMkLst>
            <pc:docMk/>
            <pc:sldMk cId="567943444" sldId="269"/>
            <ac:spMk id="3" creationId="{0CB83D8A-ACCD-47AC-92EE-413BDA3CD1F7}"/>
          </ac:spMkLst>
        </pc:spChg>
        <pc:spChg chg="add mod">
          <ac:chgData name="Per Bylund" userId="47c4307fe7e462b0" providerId="LiveId" clId="{B447A30D-BAC2-42E3-BC46-CE167C76064B}" dt="2020-07-13T16:20:10.046" v="1417" actId="20577"/>
          <ac:spMkLst>
            <pc:docMk/>
            <pc:sldMk cId="567943444" sldId="269"/>
            <ac:spMk id="4" creationId="{7FA4FA65-FD71-494F-95A8-83F22C3EB39E}"/>
          </ac:spMkLst>
        </pc:spChg>
        <pc:spChg chg="add mod">
          <ac:chgData name="Per Bylund" userId="47c4307fe7e462b0" providerId="LiveId" clId="{B447A30D-BAC2-42E3-BC46-CE167C76064B}" dt="2020-07-13T16:23:37.364" v="1466" actId="1036"/>
          <ac:spMkLst>
            <pc:docMk/>
            <pc:sldMk cId="567943444" sldId="269"/>
            <ac:spMk id="7" creationId="{AEA46B79-548B-4769-96A0-E37205A482E0}"/>
          </ac:spMkLst>
        </pc:spChg>
        <pc:spChg chg="add mod">
          <ac:chgData name="Per Bylund" userId="47c4307fe7e462b0" providerId="LiveId" clId="{B447A30D-BAC2-42E3-BC46-CE167C76064B}" dt="2020-07-13T16:23:37.364" v="1466" actId="1036"/>
          <ac:spMkLst>
            <pc:docMk/>
            <pc:sldMk cId="567943444" sldId="269"/>
            <ac:spMk id="8" creationId="{46D436A8-220D-4299-998D-35CFC7761892}"/>
          </ac:spMkLst>
        </pc:spChg>
        <pc:spChg chg="add mod">
          <ac:chgData name="Per Bylund" userId="47c4307fe7e462b0" providerId="LiveId" clId="{B447A30D-BAC2-42E3-BC46-CE167C76064B}" dt="2020-07-13T16:23:37.364" v="1466" actId="1036"/>
          <ac:spMkLst>
            <pc:docMk/>
            <pc:sldMk cId="567943444" sldId="269"/>
            <ac:spMk id="11" creationId="{6D38CF75-3307-4168-A4A0-42F264DAE575}"/>
          </ac:spMkLst>
        </pc:spChg>
        <pc:spChg chg="del">
          <ac:chgData name="Per Bylund" userId="47c4307fe7e462b0" providerId="LiveId" clId="{B447A30D-BAC2-42E3-BC46-CE167C76064B}" dt="2020-07-13T16:16:47.343" v="1325" actId="478"/>
          <ac:spMkLst>
            <pc:docMk/>
            <pc:sldMk cId="567943444" sldId="269"/>
            <ac:spMk id="15" creationId="{571E0458-E96E-4E85-97BA-A99DCD3B39D9}"/>
          </ac:spMkLst>
        </pc:spChg>
        <pc:spChg chg="del">
          <ac:chgData name="Per Bylund" userId="47c4307fe7e462b0" providerId="LiveId" clId="{B447A30D-BAC2-42E3-BC46-CE167C76064B}" dt="2020-07-13T16:16:47.343" v="1325" actId="478"/>
          <ac:spMkLst>
            <pc:docMk/>
            <pc:sldMk cId="567943444" sldId="269"/>
            <ac:spMk id="16" creationId="{F5BA769D-41A3-4FAB-8E0A-BF364BA49901}"/>
          </ac:spMkLst>
        </pc:spChg>
        <pc:cxnChg chg="del">
          <ac:chgData name="Per Bylund" userId="47c4307fe7e462b0" providerId="LiveId" clId="{B447A30D-BAC2-42E3-BC46-CE167C76064B}" dt="2020-07-13T16:16:47.343" v="1325" actId="478"/>
          <ac:cxnSpMkLst>
            <pc:docMk/>
            <pc:sldMk cId="567943444" sldId="269"/>
            <ac:cxnSpMk id="6" creationId="{681C08F1-B614-4474-963A-C3B85A639991}"/>
          </ac:cxnSpMkLst>
        </pc:cxnChg>
        <pc:cxnChg chg="del">
          <ac:chgData name="Per Bylund" userId="47c4307fe7e462b0" providerId="LiveId" clId="{B447A30D-BAC2-42E3-BC46-CE167C76064B}" dt="2020-07-13T16:16:47.343" v="1325" actId="478"/>
          <ac:cxnSpMkLst>
            <pc:docMk/>
            <pc:sldMk cId="567943444" sldId="269"/>
            <ac:cxnSpMk id="9" creationId="{1C639B5D-BC72-4DDF-A9F2-EC9CAA5362C4}"/>
          </ac:cxnSpMkLst>
        </pc:cxnChg>
      </pc:sldChg>
      <pc:sldChg chg="addSp delSp modSp add mod ord modTransition modAnim">
        <pc:chgData name="Per Bylund" userId="47c4307fe7e462b0" providerId="LiveId" clId="{B447A30D-BAC2-42E3-BC46-CE167C76064B}" dt="2020-07-16T11:49:07.724" v="5470" actId="20577"/>
        <pc:sldMkLst>
          <pc:docMk/>
          <pc:sldMk cId="682080196" sldId="270"/>
        </pc:sldMkLst>
        <pc:spChg chg="mod">
          <ac:chgData name="Per Bylund" userId="47c4307fe7e462b0" providerId="LiveId" clId="{B447A30D-BAC2-42E3-BC46-CE167C76064B}" dt="2020-07-13T16:33:23.056" v="1731" actId="20577"/>
          <ac:spMkLst>
            <pc:docMk/>
            <pc:sldMk cId="682080196" sldId="270"/>
            <ac:spMk id="2" creationId="{9A4F5571-068F-4D0C-87BF-E1AF2AE2F600}"/>
          </ac:spMkLst>
        </pc:spChg>
        <pc:spChg chg="mod">
          <ac:chgData name="Per Bylund" userId="47c4307fe7e462b0" providerId="LiveId" clId="{B447A30D-BAC2-42E3-BC46-CE167C76064B}" dt="2020-07-16T11:49:07.724" v="5470" actId="20577"/>
          <ac:spMkLst>
            <pc:docMk/>
            <pc:sldMk cId="682080196" sldId="270"/>
            <ac:spMk id="3" creationId="{0CB83D8A-ACCD-47AC-92EE-413BDA3CD1F7}"/>
          </ac:spMkLst>
        </pc:spChg>
        <pc:spChg chg="del mod">
          <ac:chgData name="Per Bylund" userId="47c4307fe7e462b0" providerId="LiveId" clId="{B447A30D-BAC2-42E3-BC46-CE167C76064B}" dt="2020-07-13T16:24:40.629" v="1473" actId="478"/>
          <ac:spMkLst>
            <pc:docMk/>
            <pc:sldMk cId="682080196" sldId="270"/>
            <ac:spMk id="4" creationId="{7FA4FA65-FD71-494F-95A8-83F22C3EB39E}"/>
          </ac:spMkLst>
        </pc:spChg>
        <pc:spChg chg="del mod">
          <ac:chgData name="Per Bylund" userId="47c4307fe7e462b0" providerId="LiveId" clId="{B447A30D-BAC2-42E3-BC46-CE167C76064B}" dt="2020-07-13T16:24:40.629" v="1473" actId="478"/>
          <ac:spMkLst>
            <pc:docMk/>
            <pc:sldMk cId="682080196" sldId="270"/>
            <ac:spMk id="7" creationId="{AEA46B79-548B-4769-96A0-E37205A482E0}"/>
          </ac:spMkLst>
        </pc:spChg>
        <pc:spChg chg="del mod">
          <ac:chgData name="Per Bylund" userId="47c4307fe7e462b0" providerId="LiveId" clId="{B447A30D-BAC2-42E3-BC46-CE167C76064B}" dt="2020-07-13T16:24:40.629" v="1473" actId="478"/>
          <ac:spMkLst>
            <pc:docMk/>
            <pc:sldMk cId="682080196" sldId="270"/>
            <ac:spMk id="8" creationId="{46D436A8-220D-4299-998D-35CFC7761892}"/>
          </ac:spMkLst>
        </pc:spChg>
        <pc:spChg chg="del">
          <ac:chgData name="Per Bylund" userId="47c4307fe7e462b0" providerId="LiveId" clId="{B447A30D-BAC2-42E3-BC46-CE167C76064B}" dt="2020-07-13T16:24:40.629" v="1473" actId="478"/>
          <ac:spMkLst>
            <pc:docMk/>
            <pc:sldMk cId="682080196" sldId="270"/>
            <ac:spMk id="11" creationId="{6D38CF75-3307-4168-A4A0-42F264DAE575}"/>
          </ac:spMkLst>
        </pc:spChg>
        <pc:picChg chg="add mod">
          <ac:chgData name="Per Bylund" userId="47c4307fe7e462b0" providerId="LiveId" clId="{B447A30D-BAC2-42E3-BC46-CE167C76064B}" dt="2020-07-15T19:25:40.899" v="5193" actId="1076"/>
          <ac:picMkLst>
            <pc:docMk/>
            <pc:sldMk cId="682080196" sldId="270"/>
            <ac:picMk id="4" creationId="{584EABB2-29F1-43E6-A551-8A478BDB81F4}"/>
          </ac:picMkLst>
        </pc:picChg>
      </pc:sldChg>
      <pc:sldChg chg="addSp delSp modSp add mod modTransition">
        <pc:chgData name="Per Bylund" userId="47c4307fe7e462b0" providerId="LiveId" clId="{B447A30D-BAC2-42E3-BC46-CE167C76064B}" dt="2020-07-13T18:40:55.817" v="2563"/>
        <pc:sldMkLst>
          <pc:docMk/>
          <pc:sldMk cId="3959500962" sldId="271"/>
        </pc:sldMkLst>
        <pc:spChg chg="mod">
          <ac:chgData name="Per Bylund" userId="47c4307fe7e462b0" providerId="LiveId" clId="{B447A30D-BAC2-42E3-BC46-CE167C76064B}" dt="2020-07-13T16:39:55.344" v="1958" actId="20577"/>
          <ac:spMkLst>
            <pc:docMk/>
            <pc:sldMk cId="3959500962" sldId="271"/>
            <ac:spMk id="8" creationId="{0F21C2AD-4DB9-48ED-AF0C-D12DD2A9225B}"/>
          </ac:spMkLst>
        </pc:spChg>
        <pc:picChg chg="del">
          <ac:chgData name="Per Bylund" userId="47c4307fe7e462b0" providerId="LiveId" clId="{B447A30D-BAC2-42E3-BC46-CE167C76064B}" dt="2020-07-13T16:39:30.662" v="1953" actId="478"/>
          <ac:picMkLst>
            <pc:docMk/>
            <pc:sldMk cId="3959500962" sldId="271"/>
            <ac:picMk id="4" creationId="{111C99EA-146F-402F-9277-7F11F0ECE606}"/>
          </ac:picMkLst>
        </pc:picChg>
        <pc:picChg chg="add mod">
          <ac:chgData name="Per Bylund" userId="47c4307fe7e462b0" providerId="LiveId" clId="{B447A30D-BAC2-42E3-BC46-CE167C76064B}" dt="2020-07-13T16:39:39.662" v="1956" actId="1076"/>
          <ac:picMkLst>
            <pc:docMk/>
            <pc:sldMk cId="3959500962" sldId="271"/>
            <ac:picMk id="6" creationId="{200D9E8F-B403-464A-A0B5-A2349619FE3F}"/>
          </ac:picMkLst>
        </pc:picChg>
      </pc:sldChg>
      <pc:sldChg chg="delSp modSp add mod modTransition">
        <pc:chgData name="Per Bylund" userId="47c4307fe7e462b0" providerId="LiveId" clId="{B447A30D-BAC2-42E3-BC46-CE167C76064B}" dt="2020-07-15T18:09:38.542" v="3815" actId="6549"/>
        <pc:sldMkLst>
          <pc:docMk/>
          <pc:sldMk cId="1917817996" sldId="272"/>
        </pc:sldMkLst>
        <pc:spChg chg="mod">
          <ac:chgData name="Per Bylund" userId="47c4307fe7e462b0" providerId="LiveId" clId="{B447A30D-BAC2-42E3-BC46-CE167C76064B}" dt="2020-07-15T18:09:38.542" v="3815" actId="6549"/>
          <ac:spMkLst>
            <pc:docMk/>
            <pc:sldMk cId="1917817996" sldId="272"/>
            <ac:spMk id="3" creationId="{0CB83D8A-ACCD-47AC-92EE-413BDA3CD1F7}"/>
          </ac:spMkLst>
        </pc:spChg>
        <pc:spChg chg="del">
          <ac:chgData name="Per Bylund" userId="47c4307fe7e462b0" providerId="LiveId" clId="{B447A30D-BAC2-42E3-BC46-CE167C76064B}" dt="2020-07-13T16:40:21.013" v="1961" actId="478"/>
          <ac:spMkLst>
            <pc:docMk/>
            <pc:sldMk cId="1917817996" sldId="272"/>
            <ac:spMk id="8" creationId="{0F21C2AD-4DB9-48ED-AF0C-D12DD2A9225B}"/>
          </ac:spMkLst>
        </pc:spChg>
        <pc:picChg chg="del">
          <ac:chgData name="Per Bylund" userId="47c4307fe7e462b0" providerId="LiveId" clId="{B447A30D-BAC2-42E3-BC46-CE167C76064B}" dt="2020-07-13T16:40:21.013" v="1961" actId="478"/>
          <ac:picMkLst>
            <pc:docMk/>
            <pc:sldMk cId="1917817996" sldId="272"/>
            <ac:picMk id="6" creationId="{200D9E8F-B403-464A-A0B5-A2349619FE3F}"/>
          </ac:picMkLst>
        </pc:picChg>
      </pc:sldChg>
      <pc:sldChg chg="addSp delSp modSp new mod ord modTransition setBg setClrOvrMap">
        <pc:chgData name="Per Bylund" userId="47c4307fe7e462b0" providerId="LiveId" clId="{B447A30D-BAC2-42E3-BC46-CE167C76064B}" dt="2020-07-15T19:18:17.869" v="5054"/>
        <pc:sldMkLst>
          <pc:docMk/>
          <pc:sldMk cId="998943446" sldId="273"/>
        </pc:sldMkLst>
        <pc:spChg chg="del">
          <ac:chgData name="Per Bylund" userId="47c4307fe7e462b0" providerId="LiveId" clId="{B447A30D-BAC2-42E3-BC46-CE167C76064B}" dt="2020-07-13T18:10:11.570" v="2295" actId="26606"/>
          <ac:spMkLst>
            <pc:docMk/>
            <pc:sldMk cId="998943446" sldId="273"/>
            <ac:spMk id="2" creationId="{D4443AF2-01F2-426C-9982-0CC17448AFF8}"/>
          </ac:spMkLst>
        </pc:spChg>
        <pc:spChg chg="del">
          <ac:chgData name="Per Bylund" userId="47c4307fe7e462b0" providerId="LiveId" clId="{B447A30D-BAC2-42E3-BC46-CE167C76064B}" dt="2020-07-13T18:10:11.570" v="2295" actId="26606"/>
          <ac:spMkLst>
            <pc:docMk/>
            <pc:sldMk cId="998943446" sldId="273"/>
            <ac:spMk id="3" creationId="{F4354A2E-E206-484F-B1A8-19EA6362CC7E}"/>
          </ac:spMkLst>
        </pc:spChg>
        <pc:picChg chg="add mod">
          <ac:chgData name="Per Bylund" userId="47c4307fe7e462b0" providerId="LiveId" clId="{B447A30D-BAC2-42E3-BC46-CE167C76064B}" dt="2020-07-15T19:17:56.044" v="5050" actId="1076"/>
          <ac:picMkLst>
            <pc:docMk/>
            <pc:sldMk cId="998943446" sldId="273"/>
            <ac:picMk id="5" creationId="{E08309EF-7BB6-4CDB-8654-A37085EEAA3B}"/>
          </ac:picMkLst>
        </pc:picChg>
      </pc:sldChg>
      <pc:sldChg chg="delSp modSp add mod modTransition">
        <pc:chgData name="Per Bylund" userId="47c4307fe7e462b0" providerId="LiveId" clId="{B447A30D-BAC2-42E3-BC46-CE167C76064B}" dt="2020-07-15T18:30:31.296" v="4228" actId="20577"/>
        <pc:sldMkLst>
          <pc:docMk/>
          <pc:sldMk cId="3334802578" sldId="274"/>
        </pc:sldMkLst>
        <pc:spChg chg="mod">
          <ac:chgData name="Per Bylund" userId="47c4307fe7e462b0" providerId="LiveId" clId="{B447A30D-BAC2-42E3-BC46-CE167C76064B}" dt="2020-07-15T18:30:31.296" v="4228" actId="20577"/>
          <ac:spMkLst>
            <pc:docMk/>
            <pc:sldMk cId="3334802578" sldId="274"/>
            <ac:spMk id="3" creationId="{0CB83D8A-ACCD-47AC-92EE-413BDA3CD1F7}"/>
          </ac:spMkLst>
        </pc:spChg>
        <pc:spChg chg="del">
          <ac:chgData name="Per Bylund" userId="47c4307fe7e462b0" providerId="LiveId" clId="{B447A30D-BAC2-42E3-BC46-CE167C76064B}" dt="2020-07-13T18:36:11.539" v="2322" actId="478"/>
          <ac:spMkLst>
            <pc:docMk/>
            <pc:sldMk cId="3334802578" sldId="274"/>
            <ac:spMk id="8" creationId="{0F21C2AD-4DB9-48ED-AF0C-D12DD2A9225B}"/>
          </ac:spMkLst>
        </pc:spChg>
        <pc:picChg chg="del">
          <ac:chgData name="Per Bylund" userId="47c4307fe7e462b0" providerId="LiveId" clId="{B447A30D-BAC2-42E3-BC46-CE167C76064B}" dt="2020-07-13T18:36:11.539" v="2322" actId="478"/>
          <ac:picMkLst>
            <pc:docMk/>
            <pc:sldMk cId="3334802578" sldId="274"/>
            <ac:picMk id="6" creationId="{787B0396-741D-4428-867D-BEDACBAE4AD1}"/>
          </ac:picMkLst>
        </pc:picChg>
      </pc:sldChg>
      <pc:sldChg chg="new del">
        <pc:chgData name="Per Bylund" userId="47c4307fe7e462b0" providerId="LiveId" clId="{B447A30D-BAC2-42E3-BC46-CE167C76064B}" dt="2020-07-15T15:35:29.688" v="2647" actId="2696"/>
        <pc:sldMkLst>
          <pc:docMk/>
          <pc:sldMk cId="3095558604" sldId="275"/>
        </pc:sldMkLst>
      </pc:sldChg>
      <pc:sldChg chg="addSp delSp modSp add del mod ord modTransition">
        <pc:chgData name="Per Bylund" userId="47c4307fe7e462b0" providerId="LiveId" clId="{B447A30D-BAC2-42E3-BC46-CE167C76064B}" dt="2020-07-15T15:43:33.936" v="2689" actId="2696"/>
        <pc:sldMkLst>
          <pc:docMk/>
          <pc:sldMk cId="3804356292" sldId="276"/>
        </pc:sldMkLst>
        <pc:spChg chg="del">
          <ac:chgData name="Per Bylund" userId="47c4307fe7e462b0" providerId="LiveId" clId="{B447A30D-BAC2-42E3-BC46-CE167C76064B}" dt="2020-07-15T15:35:38.599" v="2649" actId="478"/>
          <ac:spMkLst>
            <pc:docMk/>
            <pc:sldMk cId="3804356292" sldId="276"/>
            <ac:spMk id="2" creationId="{9A4F5571-068F-4D0C-87BF-E1AF2AE2F600}"/>
          </ac:spMkLst>
        </pc:spChg>
        <pc:spChg chg="add del mod">
          <ac:chgData name="Per Bylund" userId="47c4307fe7e462b0" providerId="LiveId" clId="{B447A30D-BAC2-42E3-BC46-CE167C76064B}" dt="2020-07-15T15:35:43.460" v="2650" actId="478"/>
          <ac:spMkLst>
            <pc:docMk/>
            <pc:sldMk cId="3804356292" sldId="276"/>
            <ac:spMk id="6" creationId="{90890DEF-5525-4365-8E3D-4FCA43AABF09}"/>
          </ac:spMkLst>
        </pc:spChg>
        <pc:picChg chg="add">
          <ac:chgData name="Per Bylund" userId="47c4307fe7e462b0" providerId="LiveId" clId="{B447A30D-BAC2-42E3-BC46-CE167C76064B}" dt="2020-07-15T15:35:34.428" v="2648"/>
          <ac:picMkLst>
            <pc:docMk/>
            <pc:sldMk cId="3804356292" sldId="276"/>
            <ac:picMk id="1026" creationId="{15D378F5-CFD3-4FBE-9842-274591A5758D}"/>
          </ac:picMkLst>
        </pc:picChg>
      </pc:sldChg>
      <pc:sldChg chg="addSp delSp modSp add mod setBg">
        <pc:chgData name="Per Bylund" userId="47c4307fe7e462b0" providerId="LiveId" clId="{B447A30D-BAC2-42E3-BC46-CE167C76064B}" dt="2020-07-15T15:43:14.758" v="2688" actId="255"/>
        <pc:sldMkLst>
          <pc:docMk/>
          <pc:sldMk cId="525846598" sldId="277"/>
        </pc:sldMkLst>
        <pc:spChg chg="del">
          <ac:chgData name="Per Bylund" userId="47c4307fe7e462b0" providerId="LiveId" clId="{B447A30D-BAC2-42E3-BC46-CE167C76064B}" dt="2020-07-15T15:37:10.095" v="2654" actId="478"/>
          <ac:spMkLst>
            <pc:docMk/>
            <pc:sldMk cId="525846598" sldId="277"/>
            <ac:spMk id="3" creationId="{0CB83D8A-ACCD-47AC-92EE-413BDA3CD1F7}"/>
          </ac:spMkLst>
        </pc:spChg>
        <pc:spChg chg="add del mod">
          <ac:chgData name="Per Bylund" userId="47c4307fe7e462b0" providerId="LiveId" clId="{B447A30D-BAC2-42E3-BC46-CE167C76064B}" dt="2020-07-15T15:37:13.472" v="2655" actId="478"/>
          <ac:spMkLst>
            <pc:docMk/>
            <pc:sldMk cId="525846598" sldId="277"/>
            <ac:spMk id="4" creationId="{A4884697-D707-461E-98F3-68444757EEE4}"/>
          </ac:spMkLst>
        </pc:spChg>
        <pc:spChg chg="mod ord">
          <ac:chgData name="Per Bylund" userId="47c4307fe7e462b0" providerId="LiveId" clId="{B447A30D-BAC2-42E3-BC46-CE167C76064B}" dt="2020-07-15T15:42:18.446" v="2667" actId="26606"/>
          <ac:spMkLst>
            <pc:docMk/>
            <pc:sldMk cId="525846598" sldId="277"/>
            <ac:spMk id="5" creationId="{DED65EDD-42A0-4E3C-AD20-75FFA131228A}"/>
          </ac:spMkLst>
        </pc:spChg>
        <pc:spChg chg="add mod">
          <ac:chgData name="Per Bylund" userId="47c4307fe7e462b0" providerId="LiveId" clId="{B447A30D-BAC2-42E3-BC46-CE167C76064B}" dt="2020-07-15T15:43:14.758" v="2688" actId="255"/>
          <ac:spMkLst>
            <pc:docMk/>
            <pc:sldMk cId="525846598" sldId="277"/>
            <ac:spMk id="6" creationId="{EAFA7CF6-35AE-40C8-A44B-4ED9CD7348D9}"/>
          </ac:spMkLst>
        </pc:spChg>
        <pc:picChg chg="del">
          <ac:chgData name="Per Bylund" userId="47c4307fe7e462b0" providerId="LiveId" clId="{B447A30D-BAC2-42E3-BC46-CE167C76064B}" dt="2020-07-15T15:37:04.965" v="2652" actId="478"/>
          <ac:picMkLst>
            <pc:docMk/>
            <pc:sldMk cId="525846598" sldId="277"/>
            <ac:picMk id="1026" creationId="{15D378F5-CFD3-4FBE-9842-274591A5758D}"/>
          </ac:picMkLst>
        </pc:picChg>
        <pc:picChg chg="add del">
          <ac:chgData name="Per Bylund" userId="47c4307fe7e462b0" providerId="LiveId" clId="{B447A30D-BAC2-42E3-BC46-CE167C76064B}" dt="2020-07-15T15:38:21.231" v="2657" actId="478"/>
          <ac:picMkLst>
            <pc:docMk/>
            <pc:sldMk cId="525846598" sldId="277"/>
            <ac:picMk id="2050" creationId="{B9817567-6369-4F34-9D2B-3A609262237E}"/>
          </ac:picMkLst>
        </pc:picChg>
        <pc:picChg chg="add mod">
          <ac:chgData name="Per Bylund" userId="47c4307fe7e462b0" providerId="LiveId" clId="{B447A30D-BAC2-42E3-BC46-CE167C76064B}" dt="2020-07-15T15:42:18.446" v="2667" actId="26606"/>
          <ac:picMkLst>
            <pc:docMk/>
            <pc:sldMk cId="525846598" sldId="277"/>
            <ac:picMk id="2052" creationId="{910602FD-F2FB-4EA6-935A-31DC8B52CA3E}"/>
          </ac:picMkLst>
        </pc:picChg>
        <pc:picChg chg="add del mod">
          <ac:chgData name="Per Bylund" userId="47c4307fe7e462b0" providerId="LiveId" clId="{B447A30D-BAC2-42E3-BC46-CE167C76064B}" dt="2020-07-15T15:42:12.675" v="2664" actId="478"/>
          <ac:picMkLst>
            <pc:docMk/>
            <pc:sldMk cId="525846598" sldId="277"/>
            <ac:picMk id="2054" creationId="{B25FC4A9-6FB7-4E8C-9158-ADAB91491066}"/>
          </ac:picMkLst>
        </pc:picChg>
        <pc:picChg chg="add mod">
          <ac:chgData name="Per Bylund" userId="47c4307fe7e462b0" providerId="LiveId" clId="{B447A30D-BAC2-42E3-BC46-CE167C76064B}" dt="2020-07-15T15:42:18.446" v="2667" actId="26606"/>
          <ac:picMkLst>
            <pc:docMk/>
            <pc:sldMk cId="525846598" sldId="277"/>
            <ac:picMk id="2056" creationId="{FC0FE05E-EAE4-4636-8F15-8653E904EB56}"/>
          </ac:picMkLst>
        </pc:picChg>
      </pc:sldChg>
      <pc:sldChg chg="add del">
        <pc:chgData name="Per Bylund" userId="47c4307fe7e462b0" providerId="LiveId" clId="{B447A30D-BAC2-42E3-BC46-CE167C76064B}" dt="2020-07-15T15:35:27.220" v="2646" actId="2696"/>
        <pc:sldMkLst>
          <pc:docMk/>
          <pc:sldMk cId="3495528681" sldId="277"/>
        </pc:sldMkLst>
      </pc:sldChg>
      <pc:sldChg chg="addSp delSp modSp add mod">
        <pc:chgData name="Per Bylund" userId="47c4307fe7e462b0" providerId="LiveId" clId="{B447A30D-BAC2-42E3-BC46-CE167C76064B}" dt="2020-07-15T15:56:53.847" v="2888" actId="20577"/>
        <pc:sldMkLst>
          <pc:docMk/>
          <pc:sldMk cId="3954140611" sldId="278"/>
        </pc:sldMkLst>
        <pc:spChg chg="mod">
          <ac:chgData name="Per Bylund" userId="47c4307fe7e462b0" providerId="LiveId" clId="{B447A30D-BAC2-42E3-BC46-CE167C76064B}" dt="2020-07-15T15:56:53.847" v="2888" actId="20577"/>
          <ac:spMkLst>
            <pc:docMk/>
            <pc:sldMk cId="3954140611" sldId="278"/>
            <ac:spMk id="2" creationId="{9A4F5571-068F-4D0C-87BF-E1AF2AE2F600}"/>
          </ac:spMkLst>
        </pc:spChg>
        <pc:spChg chg="mod">
          <ac:chgData name="Per Bylund" userId="47c4307fe7e462b0" providerId="LiveId" clId="{B447A30D-BAC2-42E3-BC46-CE167C76064B}" dt="2020-07-15T15:56:37.690" v="2879" actId="114"/>
          <ac:spMkLst>
            <pc:docMk/>
            <pc:sldMk cId="3954140611" sldId="278"/>
            <ac:spMk id="3" creationId="{0CB83D8A-ACCD-47AC-92EE-413BDA3CD1F7}"/>
          </ac:spMkLst>
        </pc:spChg>
        <pc:picChg chg="del">
          <ac:chgData name="Per Bylund" userId="47c4307fe7e462b0" providerId="LiveId" clId="{B447A30D-BAC2-42E3-BC46-CE167C76064B}" dt="2020-07-15T15:53:04.121" v="2691" actId="478"/>
          <ac:picMkLst>
            <pc:docMk/>
            <pc:sldMk cId="3954140611" sldId="278"/>
            <ac:picMk id="6" creationId="{89DE9D25-859F-4F4B-B476-1091B0C8C6C5}"/>
          </ac:picMkLst>
        </pc:picChg>
        <pc:picChg chg="add mod">
          <ac:chgData name="Per Bylund" userId="47c4307fe7e462b0" providerId="LiveId" clId="{B447A30D-BAC2-42E3-BC46-CE167C76064B}" dt="2020-07-15T15:55:53.513" v="2877" actId="14100"/>
          <ac:picMkLst>
            <pc:docMk/>
            <pc:sldMk cId="3954140611" sldId="278"/>
            <ac:picMk id="7" creationId="{B1BEF079-7256-45B9-8ABA-61F3018DECD4}"/>
          </ac:picMkLst>
        </pc:picChg>
        <pc:picChg chg="add mod">
          <ac:chgData name="Per Bylund" userId="47c4307fe7e462b0" providerId="LiveId" clId="{B447A30D-BAC2-42E3-BC46-CE167C76064B}" dt="2020-07-15T15:55:53.513" v="2877" actId="14100"/>
          <ac:picMkLst>
            <pc:docMk/>
            <pc:sldMk cId="3954140611" sldId="278"/>
            <ac:picMk id="9" creationId="{1E989EA3-A0CB-47D7-9D84-C474E589F27D}"/>
          </ac:picMkLst>
        </pc:picChg>
      </pc:sldChg>
      <pc:sldChg chg="delSp modSp add mod ord modAnim">
        <pc:chgData name="Per Bylund" userId="47c4307fe7e462b0" providerId="LiveId" clId="{B447A30D-BAC2-42E3-BC46-CE167C76064B}" dt="2020-07-16T12:25:17.061" v="5903" actId="20577"/>
        <pc:sldMkLst>
          <pc:docMk/>
          <pc:sldMk cId="2960480796" sldId="279"/>
        </pc:sldMkLst>
        <pc:spChg chg="mod">
          <ac:chgData name="Per Bylund" userId="47c4307fe7e462b0" providerId="LiveId" clId="{B447A30D-BAC2-42E3-BC46-CE167C76064B}" dt="2020-07-15T16:11:56.542" v="2917" actId="20577"/>
          <ac:spMkLst>
            <pc:docMk/>
            <pc:sldMk cId="2960480796" sldId="279"/>
            <ac:spMk id="2" creationId="{9A4F5571-068F-4D0C-87BF-E1AF2AE2F600}"/>
          </ac:spMkLst>
        </pc:spChg>
        <pc:spChg chg="mod">
          <ac:chgData name="Per Bylund" userId="47c4307fe7e462b0" providerId="LiveId" clId="{B447A30D-BAC2-42E3-BC46-CE167C76064B}" dt="2020-07-16T12:25:17.061" v="5903" actId="20577"/>
          <ac:spMkLst>
            <pc:docMk/>
            <pc:sldMk cId="2960480796" sldId="279"/>
            <ac:spMk id="3" creationId="{0CB83D8A-ACCD-47AC-92EE-413BDA3CD1F7}"/>
          </ac:spMkLst>
        </pc:spChg>
        <pc:spChg chg="del">
          <ac:chgData name="Per Bylund" userId="47c4307fe7e462b0" providerId="LiveId" clId="{B447A30D-BAC2-42E3-BC46-CE167C76064B}" dt="2020-07-15T16:12:46.292" v="3052" actId="478"/>
          <ac:spMkLst>
            <pc:docMk/>
            <pc:sldMk cId="2960480796" sldId="279"/>
            <ac:spMk id="6" creationId="{E3ADCB14-567B-400F-830C-9616EFC9BB27}"/>
          </ac:spMkLst>
        </pc:spChg>
      </pc:sldChg>
      <pc:sldChg chg="addSp delSp modSp add mod modAnim">
        <pc:chgData name="Per Bylund" userId="47c4307fe7e462b0" providerId="LiveId" clId="{B447A30D-BAC2-42E3-BC46-CE167C76064B}" dt="2020-07-16T11:49:29.820" v="5471" actId="6549"/>
        <pc:sldMkLst>
          <pc:docMk/>
          <pc:sldMk cId="1185715111" sldId="280"/>
        </pc:sldMkLst>
        <pc:spChg chg="mod">
          <ac:chgData name="Per Bylund" userId="47c4307fe7e462b0" providerId="LiveId" clId="{B447A30D-BAC2-42E3-BC46-CE167C76064B}" dt="2020-07-16T11:49:29.820" v="5471" actId="6549"/>
          <ac:spMkLst>
            <pc:docMk/>
            <pc:sldMk cId="1185715111" sldId="280"/>
            <ac:spMk id="2" creationId="{9A4F5571-068F-4D0C-87BF-E1AF2AE2F600}"/>
          </ac:spMkLst>
        </pc:spChg>
        <pc:spChg chg="del">
          <ac:chgData name="Per Bylund" userId="47c4307fe7e462b0" providerId="LiveId" clId="{B447A30D-BAC2-42E3-BC46-CE167C76064B}" dt="2020-07-15T16:28:35.118" v="3368" actId="478"/>
          <ac:spMkLst>
            <pc:docMk/>
            <pc:sldMk cId="1185715111" sldId="280"/>
            <ac:spMk id="6" creationId="{7B1FF3D5-4CBA-4101-9D56-FEB5FE6892C1}"/>
          </ac:spMkLst>
        </pc:spChg>
        <pc:spChg chg="add mod ord">
          <ac:chgData name="Per Bylund" userId="47c4307fe7e462b0" providerId="LiveId" clId="{B447A30D-BAC2-42E3-BC46-CE167C76064B}" dt="2020-07-15T16:39:50.182" v="3668" actId="1035"/>
          <ac:spMkLst>
            <pc:docMk/>
            <pc:sldMk cId="1185715111" sldId="280"/>
            <ac:spMk id="9" creationId="{9CCF2BB3-0DC7-4455-8287-8BDF9ACC8EBF}"/>
          </ac:spMkLst>
        </pc:spChg>
        <pc:spChg chg="add mod ord">
          <ac:chgData name="Per Bylund" userId="47c4307fe7e462b0" providerId="LiveId" clId="{B447A30D-BAC2-42E3-BC46-CE167C76064B}" dt="2020-07-15T16:39:50.182" v="3668" actId="1035"/>
          <ac:spMkLst>
            <pc:docMk/>
            <pc:sldMk cId="1185715111" sldId="280"/>
            <ac:spMk id="11" creationId="{696C86F1-0480-4538-8BDC-0F05628D3AE8}"/>
          </ac:spMkLst>
        </pc:spChg>
        <pc:spChg chg="add mod ord">
          <ac:chgData name="Per Bylund" userId="47c4307fe7e462b0" providerId="LiveId" clId="{B447A30D-BAC2-42E3-BC46-CE167C76064B}" dt="2020-07-15T16:39:50.182" v="3668" actId="1035"/>
          <ac:spMkLst>
            <pc:docMk/>
            <pc:sldMk cId="1185715111" sldId="280"/>
            <ac:spMk id="14" creationId="{78E875E6-39EF-4E44-AB04-BA26A482D299}"/>
          </ac:spMkLst>
        </pc:spChg>
        <pc:spChg chg="add mod ord">
          <ac:chgData name="Per Bylund" userId="47c4307fe7e462b0" providerId="LiveId" clId="{B447A30D-BAC2-42E3-BC46-CE167C76064B}" dt="2020-07-15T16:39:50.182" v="3668" actId="1035"/>
          <ac:spMkLst>
            <pc:docMk/>
            <pc:sldMk cId="1185715111" sldId="280"/>
            <ac:spMk id="16" creationId="{5F7BC8EB-1239-489A-8FBB-C877D7DB0110}"/>
          </ac:spMkLst>
        </pc:spChg>
        <pc:spChg chg="add mod">
          <ac:chgData name="Per Bylund" userId="47c4307fe7e462b0" providerId="LiveId" clId="{B447A30D-BAC2-42E3-BC46-CE167C76064B}" dt="2020-07-15T16:38:32.161" v="3660" actId="1076"/>
          <ac:spMkLst>
            <pc:docMk/>
            <pc:sldMk cId="1185715111" sldId="280"/>
            <ac:spMk id="20" creationId="{C95C330E-5D03-4D0F-A3A5-F81D59A0DFE0}"/>
          </ac:spMkLst>
        </pc:spChg>
        <pc:spChg chg="add mod">
          <ac:chgData name="Per Bylund" userId="47c4307fe7e462b0" providerId="LiveId" clId="{B447A30D-BAC2-42E3-BC46-CE167C76064B}" dt="2020-07-15T16:39:50.182" v="3668" actId="1035"/>
          <ac:spMkLst>
            <pc:docMk/>
            <pc:sldMk cId="1185715111" sldId="280"/>
            <ac:spMk id="21" creationId="{7B7E3760-42A9-449B-87B4-AC18E4C8D191}"/>
          </ac:spMkLst>
        </pc:spChg>
        <pc:spChg chg="add mod ord">
          <ac:chgData name="Per Bylund" userId="47c4307fe7e462b0" providerId="LiveId" clId="{B447A30D-BAC2-42E3-BC46-CE167C76064B}" dt="2020-07-15T16:38:17.057" v="3659" actId="14100"/>
          <ac:spMkLst>
            <pc:docMk/>
            <pc:sldMk cId="1185715111" sldId="280"/>
            <ac:spMk id="23" creationId="{15638821-9D68-4742-9B00-537E9CB202F4}"/>
          </ac:spMkLst>
        </pc:spChg>
        <pc:spChg chg="add mod">
          <ac:chgData name="Per Bylund" userId="47c4307fe7e462b0" providerId="LiveId" clId="{B447A30D-BAC2-42E3-BC46-CE167C76064B}" dt="2020-07-15T16:42:43.271" v="3671" actId="14100"/>
          <ac:spMkLst>
            <pc:docMk/>
            <pc:sldMk cId="1185715111" sldId="280"/>
            <ac:spMk id="25" creationId="{FEC7752E-DB2B-4342-9A28-7ED1FA9F8219}"/>
          </ac:spMkLst>
        </pc:spChg>
        <pc:spChg chg="add mod">
          <ac:chgData name="Per Bylund" userId="47c4307fe7e462b0" providerId="LiveId" clId="{B447A30D-BAC2-42E3-BC46-CE167C76064B}" dt="2020-07-15T16:39:34.154" v="3666" actId="2085"/>
          <ac:spMkLst>
            <pc:docMk/>
            <pc:sldMk cId="1185715111" sldId="280"/>
            <ac:spMk id="28" creationId="{AB34AFB0-9EDF-47FA-9250-52153909A5DE}"/>
          </ac:spMkLst>
        </pc:spChg>
        <pc:picChg chg="del">
          <ac:chgData name="Per Bylund" userId="47c4307fe7e462b0" providerId="LiveId" clId="{B447A30D-BAC2-42E3-BC46-CE167C76064B}" dt="2020-07-15T16:28:35.118" v="3368" actId="478"/>
          <ac:picMkLst>
            <pc:docMk/>
            <pc:sldMk cId="1185715111" sldId="280"/>
            <ac:picMk id="4" creationId="{0B79FDD2-C29B-4357-AF74-8FADEE6EBCFD}"/>
          </ac:picMkLst>
        </pc:picChg>
        <pc:picChg chg="add mod">
          <ac:chgData name="Per Bylund" userId="47c4307fe7e462b0" providerId="LiveId" clId="{B447A30D-BAC2-42E3-BC46-CE167C76064B}" dt="2020-07-15T16:28:45.691" v="3371" actId="1076"/>
          <ac:picMkLst>
            <pc:docMk/>
            <pc:sldMk cId="1185715111" sldId="280"/>
            <ac:picMk id="8" creationId="{52D54FB7-FFA3-49C1-85BF-CB4DB3F732FD}"/>
          </ac:picMkLst>
        </pc:picChg>
        <pc:picChg chg="del">
          <ac:chgData name="Per Bylund" userId="47c4307fe7e462b0" providerId="LiveId" clId="{B447A30D-BAC2-42E3-BC46-CE167C76064B}" dt="2020-07-15T16:28:35.118" v="3368" actId="478"/>
          <ac:picMkLst>
            <pc:docMk/>
            <pc:sldMk cId="1185715111" sldId="280"/>
            <ac:picMk id="12" creationId="{30BA8F21-2C65-443E-AE87-15D92E9EDF43}"/>
          </ac:picMkLst>
        </pc:picChg>
        <pc:picChg chg="add del mod">
          <ac:chgData name="Per Bylund" userId="47c4307fe7e462b0" providerId="LiveId" clId="{B447A30D-BAC2-42E3-BC46-CE167C76064B}" dt="2020-07-15T16:31:58.283" v="3394" actId="478"/>
          <ac:picMkLst>
            <pc:docMk/>
            <pc:sldMk cId="1185715111" sldId="280"/>
            <ac:picMk id="19" creationId="{DC886A26-163C-41D7-8481-2E6691BF0290}"/>
          </ac:picMkLst>
        </pc:picChg>
        <pc:picChg chg="del">
          <ac:chgData name="Per Bylund" userId="47c4307fe7e462b0" providerId="LiveId" clId="{B447A30D-BAC2-42E3-BC46-CE167C76064B}" dt="2020-07-15T16:28:35.118" v="3368" actId="478"/>
          <ac:picMkLst>
            <pc:docMk/>
            <pc:sldMk cId="1185715111" sldId="280"/>
            <ac:picMk id="2050" creationId="{2ED588E6-1ACE-43CE-A662-538322553760}"/>
          </ac:picMkLst>
        </pc:picChg>
        <pc:cxnChg chg="del">
          <ac:chgData name="Per Bylund" userId="47c4307fe7e462b0" providerId="LiveId" clId="{B447A30D-BAC2-42E3-BC46-CE167C76064B}" dt="2020-07-15T16:28:35.118" v="3368" actId="478"/>
          <ac:cxnSpMkLst>
            <pc:docMk/>
            <pc:sldMk cId="1185715111" sldId="280"/>
            <ac:cxnSpMk id="7" creationId="{0CE8B62B-4642-4020-8A99-86C04CAB0205}"/>
          </ac:cxnSpMkLst>
        </pc:cxnChg>
        <pc:cxnChg chg="del">
          <ac:chgData name="Per Bylund" userId="47c4307fe7e462b0" providerId="LiveId" clId="{B447A30D-BAC2-42E3-BC46-CE167C76064B}" dt="2020-07-15T16:28:35.118" v="3368" actId="478"/>
          <ac:cxnSpMkLst>
            <pc:docMk/>
            <pc:sldMk cId="1185715111" sldId="280"/>
            <ac:cxnSpMk id="10" creationId="{8C1789B5-ECA6-465C-BCA3-733D9FD6A5E5}"/>
          </ac:cxnSpMkLst>
        </pc:cxnChg>
      </pc:sldChg>
      <pc:sldChg chg="modSp add mod modAnim">
        <pc:chgData name="Per Bylund" userId="47c4307fe7e462b0" providerId="LiveId" clId="{B447A30D-BAC2-42E3-BC46-CE167C76064B}" dt="2020-07-15T18:11:08.489" v="3828" actId="20577"/>
        <pc:sldMkLst>
          <pc:docMk/>
          <pc:sldMk cId="4259230107" sldId="281"/>
        </pc:sldMkLst>
        <pc:spChg chg="mod">
          <ac:chgData name="Per Bylund" userId="47c4307fe7e462b0" providerId="LiveId" clId="{B447A30D-BAC2-42E3-BC46-CE167C76064B}" dt="2020-07-15T18:11:08.489" v="3828" actId="20577"/>
          <ac:spMkLst>
            <pc:docMk/>
            <pc:sldMk cId="4259230107" sldId="281"/>
            <ac:spMk id="3" creationId="{0CB83D8A-ACCD-47AC-92EE-413BDA3CD1F7}"/>
          </ac:spMkLst>
        </pc:spChg>
      </pc:sldChg>
      <pc:sldChg chg="addSp modSp add mod">
        <pc:chgData name="Per Bylund" userId="47c4307fe7e462b0" providerId="LiveId" clId="{B447A30D-BAC2-42E3-BC46-CE167C76064B}" dt="2020-07-15T18:09:00.303" v="3814" actId="20577"/>
        <pc:sldMkLst>
          <pc:docMk/>
          <pc:sldMk cId="689368552" sldId="282"/>
        </pc:sldMkLst>
        <pc:spChg chg="mod">
          <ac:chgData name="Per Bylund" userId="47c4307fe7e462b0" providerId="LiveId" clId="{B447A30D-BAC2-42E3-BC46-CE167C76064B}" dt="2020-07-15T18:08:10.988" v="3806" actId="6549"/>
          <ac:spMkLst>
            <pc:docMk/>
            <pc:sldMk cId="689368552" sldId="282"/>
            <ac:spMk id="3" creationId="{0CB83D8A-ACCD-47AC-92EE-413BDA3CD1F7}"/>
          </ac:spMkLst>
        </pc:spChg>
        <pc:spChg chg="add mod">
          <ac:chgData name="Per Bylund" userId="47c4307fe7e462b0" providerId="LiveId" clId="{B447A30D-BAC2-42E3-BC46-CE167C76064B}" dt="2020-07-15T18:09:00.303" v="3814" actId="20577"/>
          <ac:spMkLst>
            <pc:docMk/>
            <pc:sldMk cId="689368552" sldId="282"/>
            <ac:spMk id="8" creationId="{5DB2E7E9-92BD-4B32-B567-2A536EB2920B}"/>
          </ac:spMkLst>
        </pc:spChg>
        <pc:picChg chg="add mod">
          <ac:chgData name="Per Bylund" userId="47c4307fe7e462b0" providerId="LiveId" clId="{B447A30D-BAC2-42E3-BC46-CE167C76064B}" dt="2020-07-15T18:08:24.768" v="3809" actId="1076"/>
          <ac:picMkLst>
            <pc:docMk/>
            <pc:sldMk cId="689368552" sldId="282"/>
            <ac:picMk id="6" creationId="{9DF3A679-DD5B-4C7F-ADF6-EB699B5B301F}"/>
          </ac:picMkLst>
        </pc:picChg>
      </pc:sldChg>
      <pc:sldChg chg="add modTransition">
        <pc:chgData name="Per Bylund" userId="47c4307fe7e462b0" providerId="LiveId" clId="{B447A30D-BAC2-42E3-BC46-CE167C76064B}" dt="2020-07-16T11:35:55.175" v="5381"/>
        <pc:sldMkLst>
          <pc:docMk/>
          <pc:sldMk cId="378087946" sldId="283"/>
        </pc:sldMkLst>
      </pc:sldChg>
      <pc:sldChg chg="addSp delSp modSp add mod ord modTransition delAnim modAnim">
        <pc:chgData name="Per Bylund" userId="47c4307fe7e462b0" providerId="LiveId" clId="{B447A30D-BAC2-42E3-BC46-CE167C76064B}" dt="2020-07-15T18:43:11.159" v="4351"/>
        <pc:sldMkLst>
          <pc:docMk/>
          <pc:sldMk cId="2143895143" sldId="284"/>
        </pc:sldMkLst>
        <pc:spChg chg="del">
          <ac:chgData name="Per Bylund" userId="47c4307fe7e462b0" providerId="LiveId" clId="{B447A30D-BAC2-42E3-BC46-CE167C76064B}" dt="2020-07-15T18:37:40.412" v="4324" actId="478"/>
          <ac:spMkLst>
            <pc:docMk/>
            <pc:sldMk cId="2143895143" sldId="284"/>
            <ac:spMk id="6" creationId="{7B1FF3D5-4CBA-4101-9D56-FEB5FE6892C1}"/>
          </ac:spMkLst>
        </pc:spChg>
        <pc:spChg chg="add del">
          <ac:chgData name="Per Bylund" userId="47c4307fe7e462b0" providerId="LiveId" clId="{B447A30D-BAC2-42E3-BC46-CE167C76064B}" dt="2020-07-15T18:38:32.495" v="4331"/>
          <ac:spMkLst>
            <pc:docMk/>
            <pc:sldMk cId="2143895143" sldId="284"/>
            <ac:spMk id="8" creationId="{AA4B5FBB-31B0-4163-8AB6-96EDFCF3EBC0}"/>
          </ac:spMkLst>
        </pc:spChg>
        <pc:spChg chg="add del mod">
          <ac:chgData name="Per Bylund" userId="47c4307fe7e462b0" providerId="LiveId" clId="{B447A30D-BAC2-42E3-BC46-CE167C76064B}" dt="2020-07-15T18:38:32.501" v="4333"/>
          <ac:spMkLst>
            <pc:docMk/>
            <pc:sldMk cId="2143895143" sldId="284"/>
            <ac:spMk id="9" creationId="{3232C975-B01E-4C87-BAAB-4C94E92D2233}"/>
          </ac:spMkLst>
        </pc:spChg>
        <pc:spChg chg="add mod">
          <ac:chgData name="Per Bylund" userId="47c4307fe7e462b0" providerId="LiveId" clId="{B447A30D-BAC2-42E3-BC46-CE167C76064B}" dt="2020-07-15T18:41:53.784" v="4347" actId="14100"/>
          <ac:spMkLst>
            <pc:docMk/>
            <pc:sldMk cId="2143895143" sldId="284"/>
            <ac:spMk id="13" creationId="{A87BB16F-6791-4330-96A2-4D0085A2BD52}"/>
          </ac:spMkLst>
        </pc:spChg>
        <pc:spChg chg="add del mod">
          <ac:chgData name="Per Bylund" userId="47c4307fe7e462b0" providerId="LiveId" clId="{B447A30D-BAC2-42E3-BC46-CE167C76064B}" dt="2020-07-15T18:41:56.589" v="4348" actId="478"/>
          <ac:spMkLst>
            <pc:docMk/>
            <pc:sldMk cId="2143895143" sldId="284"/>
            <ac:spMk id="15" creationId="{8EE9366F-C8EC-4768-865D-B56AF719D8A8}"/>
          </ac:spMkLst>
        </pc:spChg>
        <pc:picChg chg="add mod">
          <ac:chgData name="Per Bylund" userId="47c4307fe7e462b0" providerId="LiveId" clId="{B447A30D-BAC2-42E3-BC46-CE167C76064B}" dt="2020-07-15T18:39:06.373" v="4335" actId="732"/>
          <ac:picMkLst>
            <pc:docMk/>
            <pc:sldMk cId="2143895143" sldId="284"/>
            <ac:picMk id="3" creationId="{2C191950-B61F-4F07-AF72-C8B1BD4975D0}"/>
          </ac:picMkLst>
        </pc:picChg>
        <pc:picChg chg="del">
          <ac:chgData name="Per Bylund" userId="47c4307fe7e462b0" providerId="LiveId" clId="{B447A30D-BAC2-42E3-BC46-CE167C76064B}" dt="2020-07-15T18:37:40.412" v="4324" actId="478"/>
          <ac:picMkLst>
            <pc:docMk/>
            <pc:sldMk cId="2143895143" sldId="284"/>
            <ac:picMk id="4" creationId="{0B79FDD2-C29B-4357-AF74-8FADEE6EBCFD}"/>
          </ac:picMkLst>
        </pc:picChg>
        <pc:picChg chg="del">
          <ac:chgData name="Per Bylund" userId="47c4307fe7e462b0" providerId="LiveId" clId="{B447A30D-BAC2-42E3-BC46-CE167C76064B}" dt="2020-07-15T18:37:40.412" v="4324" actId="478"/>
          <ac:picMkLst>
            <pc:docMk/>
            <pc:sldMk cId="2143895143" sldId="284"/>
            <ac:picMk id="12" creationId="{30BA8F21-2C65-443E-AE87-15D92E9EDF43}"/>
          </ac:picMkLst>
        </pc:picChg>
        <pc:picChg chg="del">
          <ac:chgData name="Per Bylund" userId="47c4307fe7e462b0" providerId="LiveId" clId="{B447A30D-BAC2-42E3-BC46-CE167C76064B}" dt="2020-07-15T18:37:24.842" v="4323" actId="478"/>
          <ac:picMkLst>
            <pc:docMk/>
            <pc:sldMk cId="2143895143" sldId="284"/>
            <ac:picMk id="2050" creationId="{2ED588E6-1ACE-43CE-A662-538322553760}"/>
          </ac:picMkLst>
        </pc:picChg>
        <pc:cxnChg chg="del">
          <ac:chgData name="Per Bylund" userId="47c4307fe7e462b0" providerId="LiveId" clId="{B447A30D-BAC2-42E3-BC46-CE167C76064B}" dt="2020-07-15T18:37:40.412" v="4324" actId="478"/>
          <ac:cxnSpMkLst>
            <pc:docMk/>
            <pc:sldMk cId="2143895143" sldId="284"/>
            <ac:cxnSpMk id="7" creationId="{0CE8B62B-4642-4020-8A99-86C04CAB0205}"/>
          </ac:cxnSpMkLst>
        </pc:cxnChg>
        <pc:cxnChg chg="del">
          <ac:chgData name="Per Bylund" userId="47c4307fe7e462b0" providerId="LiveId" clId="{B447A30D-BAC2-42E3-BC46-CE167C76064B}" dt="2020-07-15T18:37:40.412" v="4324" actId="478"/>
          <ac:cxnSpMkLst>
            <pc:docMk/>
            <pc:sldMk cId="2143895143" sldId="284"/>
            <ac:cxnSpMk id="10" creationId="{8C1789B5-ECA6-465C-BCA3-733D9FD6A5E5}"/>
          </ac:cxnSpMkLst>
        </pc:cxnChg>
      </pc:sldChg>
      <pc:sldChg chg="delSp add mod ord modTransition delAnim">
        <pc:chgData name="Per Bylund" userId="47c4307fe7e462b0" providerId="LiveId" clId="{B447A30D-BAC2-42E3-BC46-CE167C76064B}" dt="2020-07-15T18:43:11.159" v="4351"/>
        <pc:sldMkLst>
          <pc:docMk/>
          <pc:sldMk cId="2767677274" sldId="285"/>
        </pc:sldMkLst>
        <pc:spChg chg="del">
          <ac:chgData name="Per Bylund" userId="47c4307fe7e462b0" providerId="LiveId" clId="{B447A30D-BAC2-42E3-BC46-CE167C76064B}" dt="2020-07-15T18:39:58.905" v="4342" actId="478"/>
          <ac:spMkLst>
            <pc:docMk/>
            <pc:sldMk cId="2767677274" sldId="285"/>
            <ac:spMk id="6" creationId="{7B1FF3D5-4CBA-4101-9D56-FEB5FE6892C1}"/>
          </ac:spMkLst>
        </pc:spChg>
      </pc:sldChg>
      <pc:sldChg chg="addSp delSp modSp add mod modAnim">
        <pc:chgData name="Per Bylund" userId="47c4307fe7e462b0" providerId="LiveId" clId="{B447A30D-BAC2-42E3-BC46-CE167C76064B}" dt="2020-07-16T12:03:12.756" v="5801"/>
        <pc:sldMkLst>
          <pc:docMk/>
          <pc:sldMk cId="3760919198" sldId="286"/>
        </pc:sldMkLst>
        <pc:spChg chg="mod">
          <ac:chgData name="Per Bylund" userId="47c4307fe7e462b0" providerId="LiveId" clId="{B447A30D-BAC2-42E3-BC46-CE167C76064B}" dt="2020-07-15T19:16:18.650" v="4995" actId="27636"/>
          <ac:spMkLst>
            <pc:docMk/>
            <pc:sldMk cId="3760919198" sldId="286"/>
            <ac:spMk id="3" creationId="{0CB83D8A-ACCD-47AC-92EE-413BDA3CD1F7}"/>
          </ac:spMkLst>
        </pc:spChg>
        <pc:picChg chg="add del">
          <ac:chgData name="Per Bylund" userId="47c4307fe7e462b0" providerId="LiveId" clId="{B447A30D-BAC2-42E3-BC46-CE167C76064B}" dt="2020-07-15T18:52:47.923" v="4512" actId="22"/>
          <ac:picMkLst>
            <pc:docMk/>
            <pc:sldMk cId="3760919198" sldId="286"/>
            <ac:picMk id="4" creationId="{3E6DA7A3-93F7-424C-AC7F-8CD2744C19CA}"/>
          </ac:picMkLst>
        </pc:picChg>
        <pc:picChg chg="del">
          <ac:chgData name="Per Bylund" userId="47c4307fe7e462b0" providerId="LiveId" clId="{B447A30D-BAC2-42E3-BC46-CE167C76064B}" dt="2020-07-15T18:49:52.848" v="4419" actId="478"/>
          <ac:picMkLst>
            <pc:docMk/>
            <pc:sldMk cId="3760919198" sldId="286"/>
            <ac:picMk id="6" creationId="{89DE9D25-859F-4F4B-B476-1091B0C8C6C5}"/>
          </ac:picMkLst>
        </pc:picChg>
        <pc:picChg chg="add del">
          <ac:chgData name="Per Bylund" userId="47c4307fe7e462b0" providerId="LiveId" clId="{B447A30D-BAC2-42E3-BC46-CE167C76064B}" dt="2020-07-15T18:52:47.923" v="4512" actId="22"/>
          <ac:picMkLst>
            <pc:docMk/>
            <pc:sldMk cId="3760919198" sldId="286"/>
            <ac:picMk id="9" creationId="{7E757AA7-52E5-446B-BE01-25E72BBC6A94}"/>
          </ac:picMkLst>
        </pc:picChg>
        <pc:picChg chg="add mod">
          <ac:chgData name="Per Bylund" userId="47c4307fe7e462b0" providerId="LiveId" clId="{B447A30D-BAC2-42E3-BC46-CE167C76064B}" dt="2020-07-15T19:00:29.169" v="4856" actId="1076"/>
          <ac:picMkLst>
            <pc:docMk/>
            <pc:sldMk cId="3760919198" sldId="286"/>
            <ac:picMk id="11" creationId="{6E8ACC98-81F2-4AE5-9F72-89BF0542D976}"/>
          </ac:picMkLst>
        </pc:picChg>
      </pc:sldChg>
      <pc:sldChg chg="addSp modSp add mod ord">
        <pc:chgData name="Per Bylund" userId="47c4307fe7e462b0" providerId="LiveId" clId="{B447A30D-BAC2-42E3-BC46-CE167C76064B}" dt="2020-07-16T11:57:51.944" v="5795" actId="1035"/>
        <pc:sldMkLst>
          <pc:docMk/>
          <pc:sldMk cId="2090785214" sldId="287"/>
        </pc:sldMkLst>
        <pc:spChg chg="mod">
          <ac:chgData name="Per Bylund" userId="47c4307fe7e462b0" providerId="LiveId" clId="{B447A30D-BAC2-42E3-BC46-CE167C76064B}" dt="2020-07-15T18:58:31.097" v="4793" actId="6549"/>
          <ac:spMkLst>
            <pc:docMk/>
            <pc:sldMk cId="2090785214" sldId="287"/>
            <ac:spMk id="3" creationId="{0CB83D8A-ACCD-47AC-92EE-413BDA3CD1F7}"/>
          </ac:spMkLst>
        </pc:spChg>
        <pc:picChg chg="add mod">
          <ac:chgData name="Per Bylund" userId="47c4307fe7e462b0" providerId="LiveId" clId="{B447A30D-BAC2-42E3-BC46-CE167C76064B}" dt="2020-07-15T18:58:42.004" v="4818" actId="1036"/>
          <ac:picMkLst>
            <pc:docMk/>
            <pc:sldMk cId="2090785214" sldId="287"/>
            <ac:picMk id="4" creationId="{5A1EF983-CAA5-4749-AA52-C8C4A82D3377}"/>
          </ac:picMkLst>
        </pc:picChg>
        <pc:picChg chg="add mod">
          <ac:chgData name="Per Bylund" userId="47c4307fe7e462b0" providerId="LiveId" clId="{B447A30D-BAC2-42E3-BC46-CE167C76064B}" dt="2020-07-16T11:57:51.944" v="5795" actId="1035"/>
          <ac:picMkLst>
            <pc:docMk/>
            <pc:sldMk cId="2090785214" sldId="287"/>
            <ac:picMk id="8" creationId="{F4C0C039-7E3A-45F6-86CD-66B7ECC8B635}"/>
          </ac:picMkLst>
        </pc:picChg>
      </pc:sldChg>
      <pc:sldChg chg="modSp add del mod ord">
        <pc:chgData name="Per Bylund" userId="47c4307fe7e462b0" providerId="LiveId" clId="{B447A30D-BAC2-42E3-BC46-CE167C76064B}" dt="2020-07-16T11:53:59.215" v="5748" actId="2696"/>
        <pc:sldMkLst>
          <pc:docMk/>
          <pc:sldMk cId="3851911875" sldId="288"/>
        </pc:sldMkLst>
        <pc:spChg chg="mod">
          <ac:chgData name="Per Bylund" userId="47c4307fe7e462b0" providerId="LiveId" clId="{B447A30D-BAC2-42E3-BC46-CE167C76064B}" dt="2020-07-15T19:01:10.568" v="4877" actId="6549"/>
          <ac:spMkLst>
            <pc:docMk/>
            <pc:sldMk cId="3851911875" sldId="288"/>
            <ac:spMk id="3" creationId="{0CB83D8A-ACCD-47AC-92EE-413BDA3CD1F7}"/>
          </ac:spMkLst>
        </pc:spChg>
      </pc:sldChg>
      <pc:sldChg chg="addSp delSp modSp add mod">
        <pc:chgData name="Per Bylund" userId="47c4307fe7e462b0" providerId="LiveId" clId="{B447A30D-BAC2-42E3-BC46-CE167C76064B}" dt="2020-07-16T12:03:45.987" v="5803" actId="113"/>
        <pc:sldMkLst>
          <pc:docMk/>
          <pc:sldMk cId="2921480237" sldId="289"/>
        </pc:sldMkLst>
        <pc:spChg chg="mod">
          <ac:chgData name="Per Bylund" userId="47c4307fe7e462b0" providerId="LiveId" clId="{B447A30D-BAC2-42E3-BC46-CE167C76064B}" dt="2020-07-16T12:03:45.987" v="5803" actId="113"/>
          <ac:spMkLst>
            <pc:docMk/>
            <pc:sldMk cId="2921480237" sldId="289"/>
            <ac:spMk id="3" creationId="{0CB83D8A-ACCD-47AC-92EE-413BDA3CD1F7}"/>
          </ac:spMkLst>
        </pc:spChg>
        <pc:picChg chg="add mod">
          <ac:chgData name="Per Bylund" userId="47c4307fe7e462b0" providerId="LiveId" clId="{B447A30D-BAC2-42E3-BC46-CE167C76064B}" dt="2020-07-15T19:29:40.398" v="5378" actId="1076"/>
          <ac:picMkLst>
            <pc:docMk/>
            <pc:sldMk cId="2921480237" sldId="289"/>
            <ac:picMk id="6" creationId="{6D871994-58FA-4246-971C-20E6FAED4E01}"/>
          </ac:picMkLst>
        </pc:picChg>
        <pc:picChg chg="del">
          <ac:chgData name="Per Bylund" userId="47c4307fe7e462b0" providerId="LiveId" clId="{B447A30D-BAC2-42E3-BC46-CE167C76064B}" dt="2020-07-15T19:17:40.860" v="5000" actId="478"/>
          <ac:picMkLst>
            <pc:docMk/>
            <pc:sldMk cId="2921480237" sldId="289"/>
            <ac:picMk id="11" creationId="{6E8ACC98-81F2-4AE5-9F72-89BF0542D976}"/>
          </ac:picMkLst>
        </pc:picChg>
      </pc:sldChg>
      <pc:sldChg chg="addSp modSp add mod">
        <pc:chgData name="Per Bylund" userId="47c4307fe7e462b0" providerId="LiveId" clId="{B447A30D-BAC2-42E3-BC46-CE167C76064B}" dt="2020-07-15T19:29:14.298" v="5372" actId="114"/>
        <pc:sldMkLst>
          <pc:docMk/>
          <pc:sldMk cId="1402561391" sldId="290"/>
        </pc:sldMkLst>
        <pc:spChg chg="mod">
          <ac:chgData name="Per Bylund" userId="47c4307fe7e462b0" providerId="LiveId" clId="{B447A30D-BAC2-42E3-BC46-CE167C76064B}" dt="2020-07-15T19:29:14.298" v="5372" actId="114"/>
          <ac:spMkLst>
            <pc:docMk/>
            <pc:sldMk cId="1402561391" sldId="290"/>
            <ac:spMk id="2" creationId="{9A4F5571-068F-4D0C-87BF-E1AF2AE2F600}"/>
          </ac:spMkLst>
        </pc:spChg>
        <pc:spChg chg="mod">
          <ac:chgData name="Per Bylund" userId="47c4307fe7e462b0" providerId="LiveId" clId="{B447A30D-BAC2-42E3-BC46-CE167C76064B}" dt="2020-07-15T19:28:58.655" v="5370"/>
          <ac:spMkLst>
            <pc:docMk/>
            <pc:sldMk cId="1402561391" sldId="290"/>
            <ac:spMk id="3" creationId="{0CB83D8A-ACCD-47AC-92EE-413BDA3CD1F7}"/>
          </ac:spMkLst>
        </pc:spChg>
        <pc:picChg chg="add mod">
          <ac:chgData name="Per Bylund" userId="47c4307fe7e462b0" providerId="LiveId" clId="{B447A30D-BAC2-42E3-BC46-CE167C76064B}" dt="2020-07-15T19:29:10.577" v="5371" actId="14100"/>
          <ac:picMkLst>
            <pc:docMk/>
            <pc:sldMk cId="1402561391" sldId="290"/>
            <ac:picMk id="4" creationId="{1D2D92CA-50FC-4F2F-9FA4-E8488E2403F6}"/>
          </ac:picMkLst>
        </pc:picChg>
      </pc:sldChg>
      <pc:sldChg chg="add">
        <pc:chgData name="Per Bylund" userId="47c4307fe7e462b0" providerId="LiveId" clId="{B447A30D-BAC2-42E3-BC46-CE167C76064B}" dt="2020-07-15T19:26:49.955" v="5201"/>
        <pc:sldMkLst>
          <pc:docMk/>
          <pc:sldMk cId="3432426722" sldId="291"/>
        </pc:sldMkLst>
      </pc:sldChg>
      <pc:sldChg chg="add">
        <pc:chgData name="Per Bylund" userId="47c4307fe7e462b0" providerId="LiveId" clId="{B447A30D-BAC2-42E3-BC46-CE167C76064B}" dt="2020-07-16T11:49:38.436" v="5472"/>
        <pc:sldMkLst>
          <pc:docMk/>
          <pc:sldMk cId="2377144559" sldId="292"/>
        </pc:sldMkLst>
      </pc:sldChg>
      <pc:sldMasterChg chg="modSp modSldLayout">
        <pc:chgData name="Per Bylund" userId="47c4307fe7e462b0" providerId="LiveId" clId="{B447A30D-BAC2-42E3-BC46-CE167C76064B}" dt="2020-07-13T14:02:18.848" v="39"/>
        <pc:sldMasterMkLst>
          <pc:docMk/>
          <pc:sldMasterMk cId="1853120136" sldId="2147483648"/>
        </pc:sldMasterMkLst>
        <pc:spChg chg="mod">
          <ac:chgData name="Per Bylund" userId="47c4307fe7e462b0" providerId="LiveId" clId="{B447A30D-BAC2-42E3-BC46-CE167C76064B}" dt="2020-07-13T14:02:18.848" v="39"/>
          <ac:spMkLst>
            <pc:docMk/>
            <pc:sldMasterMk cId="1853120136" sldId="2147483648"/>
            <ac:spMk id="2" creationId="{448832C6-6656-404E-B407-0B1CF22389D5}"/>
          </ac:spMkLst>
        </pc:spChg>
        <pc:spChg chg="mod">
          <ac:chgData name="Per Bylund" userId="47c4307fe7e462b0" providerId="LiveId" clId="{B447A30D-BAC2-42E3-BC46-CE167C76064B}" dt="2020-07-13T14:02:18.848" v="39"/>
          <ac:spMkLst>
            <pc:docMk/>
            <pc:sldMasterMk cId="1853120136" sldId="2147483648"/>
            <ac:spMk id="3" creationId="{A2603EF8-805C-4C3A-AC7D-F5614393B39C}"/>
          </ac:spMkLst>
        </pc:spChg>
        <pc:spChg chg="mod">
          <ac:chgData name="Per Bylund" userId="47c4307fe7e462b0" providerId="LiveId" clId="{B447A30D-BAC2-42E3-BC46-CE167C76064B}" dt="2020-07-13T14:02:18.848" v="39"/>
          <ac:spMkLst>
            <pc:docMk/>
            <pc:sldMasterMk cId="1853120136" sldId="2147483648"/>
            <ac:spMk id="4" creationId="{9A238307-8DFE-4FC3-A135-73FFBA3A0C2A}"/>
          </ac:spMkLst>
        </pc:spChg>
        <pc:spChg chg="mod">
          <ac:chgData name="Per Bylund" userId="47c4307fe7e462b0" providerId="LiveId" clId="{B447A30D-BAC2-42E3-BC46-CE167C76064B}" dt="2020-07-13T14:02:18.848" v="39"/>
          <ac:spMkLst>
            <pc:docMk/>
            <pc:sldMasterMk cId="1853120136" sldId="2147483648"/>
            <ac:spMk id="5" creationId="{1C27FC68-B78F-4BE2-9609-3996388F8710}"/>
          </ac:spMkLst>
        </pc:spChg>
        <pc:spChg chg="mod">
          <ac:chgData name="Per Bylund" userId="47c4307fe7e462b0" providerId="LiveId" clId="{B447A30D-BAC2-42E3-BC46-CE167C76064B}" dt="2020-07-13T14:02:18.848" v="39"/>
          <ac:spMkLst>
            <pc:docMk/>
            <pc:sldMasterMk cId="1853120136" sldId="2147483648"/>
            <ac:spMk id="6" creationId="{8E5DABE9-2DF0-4434-8DF4-63EC172A7DD2}"/>
          </ac:spMkLst>
        </pc:spChg>
        <pc:sldLayoutChg chg="modSp">
          <pc:chgData name="Per Bylund" userId="47c4307fe7e462b0" providerId="LiveId" clId="{B447A30D-BAC2-42E3-BC46-CE167C76064B}" dt="2020-07-13T14:02:18.848" v="39"/>
          <pc:sldLayoutMkLst>
            <pc:docMk/>
            <pc:sldMasterMk cId="1853120136" sldId="2147483648"/>
            <pc:sldLayoutMk cId="4103774571" sldId="2147483649"/>
          </pc:sldLayoutMkLst>
          <pc:spChg chg="mod">
            <ac:chgData name="Per Bylund" userId="47c4307fe7e462b0" providerId="LiveId" clId="{B447A30D-BAC2-42E3-BC46-CE167C76064B}" dt="2020-07-13T14:02:18.848" v="39"/>
            <ac:spMkLst>
              <pc:docMk/>
              <pc:sldMasterMk cId="1853120136" sldId="2147483648"/>
              <pc:sldLayoutMk cId="4103774571" sldId="2147483649"/>
              <ac:spMk id="2" creationId="{BA189488-F695-4C17-841A-0DA30CF85AA1}"/>
            </ac:spMkLst>
          </pc:spChg>
          <pc:spChg chg="mod">
            <ac:chgData name="Per Bylund" userId="47c4307fe7e462b0" providerId="LiveId" clId="{B447A30D-BAC2-42E3-BC46-CE167C76064B}" dt="2020-07-13T14:02:18.848" v="39"/>
            <ac:spMkLst>
              <pc:docMk/>
              <pc:sldMasterMk cId="1853120136" sldId="2147483648"/>
              <pc:sldLayoutMk cId="4103774571" sldId="2147483649"/>
              <ac:spMk id="3" creationId="{A441B9FF-242C-4B0D-BA3D-BEC74D3CBEA7}"/>
            </ac:spMkLst>
          </pc:spChg>
        </pc:sldLayoutChg>
        <pc:sldLayoutChg chg="modSp">
          <pc:chgData name="Per Bylund" userId="47c4307fe7e462b0" providerId="LiveId" clId="{B447A30D-BAC2-42E3-BC46-CE167C76064B}" dt="2020-07-13T14:02:18.848" v="39"/>
          <pc:sldLayoutMkLst>
            <pc:docMk/>
            <pc:sldMasterMk cId="1853120136" sldId="2147483648"/>
            <pc:sldLayoutMk cId="1265745339" sldId="2147483651"/>
          </pc:sldLayoutMkLst>
          <pc:spChg chg="mod">
            <ac:chgData name="Per Bylund" userId="47c4307fe7e462b0" providerId="LiveId" clId="{B447A30D-BAC2-42E3-BC46-CE167C76064B}" dt="2020-07-13T14:02:18.848" v="39"/>
            <ac:spMkLst>
              <pc:docMk/>
              <pc:sldMasterMk cId="1853120136" sldId="2147483648"/>
              <pc:sldLayoutMk cId="1265745339" sldId="2147483651"/>
              <ac:spMk id="2" creationId="{5C0AD48B-9F3E-45E4-BBDB-1E3D552ECDAC}"/>
            </ac:spMkLst>
          </pc:spChg>
          <pc:spChg chg="mod">
            <ac:chgData name="Per Bylund" userId="47c4307fe7e462b0" providerId="LiveId" clId="{B447A30D-BAC2-42E3-BC46-CE167C76064B}" dt="2020-07-13T14:02:18.848" v="39"/>
            <ac:spMkLst>
              <pc:docMk/>
              <pc:sldMasterMk cId="1853120136" sldId="2147483648"/>
              <pc:sldLayoutMk cId="1265745339" sldId="2147483651"/>
              <ac:spMk id="3" creationId="{FF969A36-6E10-4A56-B92C-798C56FB29D6}"/>
            </ac:spMkLst>
          </pc:spChg>
        </pc:sldLayoutChg>
        <pc:sldLayoutChg chg="modSp">
          <pc:chgData name="Per Bylund" userId="47c4307fe7e462b0" providerId="LiveId" clId="{B447A30D-BAC2-42E3-BC46-CE167C76064B}" dt="2020-07-13T14:02:18.848" v="39"/>
          <pc:sldLayoutMkLst>
            <pc:docMk/>
            <pc:sldMasterMk cId="1853120136" sldId="2147483648"/>
            <pc:sldLayoutMk cId="1258338407" sldId="2147483652"/>
          </pc:sldLayoutMkLst>
          <pc:spChg chg="mod">
            <ac:chgData name="Per Bylund" userId="47c4307fe7e462b0" providerId="LiveId" clId="{B447A30D-BAC2-42E3-BC46-CE167C76064B}" dt="2020-07-13T14:02:18.848" v="39"/>
            <ac:spMkLst>
              <pc:docMk/>
              <pc:sldMasterMk cId="1853120136" sldId="2147483648"/>
              <pc:sldLayoutMk cId="1258338407" sldId="2147483652"/>
              <ac:spMk id="3" creationId="{54A020FB-5837-43EA-A810-16C85DD5D6B8}"/>
            </ac:spMkLst>
          </pc:spChg>
          <pc:spChg chg="mod">
            <ac:chgData name="Per Bylund" userId="47c4307fe7e462b0" providerId="LiveId" clId="{B447A30D-BAC2-42E3-BC46-CE167C76064B}" dt="2020-07-13T14:02:18.848" v="39"/>
            <ac:spMkLst>
              <pc:docMk/>
              <pc:sldMasterMk cId="1853120136" sldId="2147483648"/>
              <pc:sldLayoutMk cId="1258338407" sldId="2147483652"/>
              <ac:spMk id="4" creationId="{2F059395-97E7-47F1-BA51-A5B67BB20392}"/>
            </ac:spMkLst>
          </pc:spChg>
        </pc:sldLayoutChg>
        <pc:sldLayoutChg chg="modSp">
          <pc:chgData name="Per Bylund" userId="47c4307fe7e462b0" providerId="LiveId" clId="{B447A30D-BAC2-42E3-BC46-CE167C76064B}" dt="2020-07-13T14:02:18.848" v="39"/>
          <pc:sldLayoutMkLst>
            <pc:docMk/>
            <pc:sldMasterMk cId="1853120136" sldId="2147483648"/>
            <pc:sldLayoutMk cId="2048528076" sldId="2147483653"/>
          </pc:sldLayoutMkLst>
          <pc:spChg chg="mod">
            <ac:chgData name="Per Bylund" userId="47c4307fe7e462b0" providerId="LiveId" clId="{B447A30D-BAC2-42E3-BC46-CE167C76064B}" dt="2020-07-13T14:02:18.848" v="39"/>
            <ac:spMkLst>
              <pc:docMk/>
              <pc:sldMasterMk cId="1853120136" sldId="2147483648"/>
              <pc:sldLayoutMk cId="2048528076" sldId="2147483653"/>
              <ac:spMk id="2" creationId="{551B7DEC-8599-4E10-96C7-555F734E3238}"/>
            </ac:spMkLst>
          </pc:spChg>
          <pc:spChg chg="mod">
            <ac:chgData name="Per Bylund" userId="47c4307fe7e462b0" providerId="LiveId" clId="{B447A30D-BAC2-42E3-BC46-CE167C76064B}" dt="2020-07-13T14:02:18.848" v="39"/>
            <ac:spMkLst>
              <pc:docMk/>
              <pc:sldMasterMk cId="1853120136" sldId="2147483648"/>
              <pc:sldLayoutMk cId="2048528076" sldId="2147483653"/>
              <ac:spMk id="3" creationId="{DDE7D650-E6D3-4BD0-BC99-A06F1D42CFD3}"/>
            </ac:spMkLst>
          </pc:spChg>
          <pc:spChg chg="mod">
            <ac:chgData name="Per Bylund" userId="47c4307fe7e462b0" providerId="LiveId" clId="{B447A30D-BAC2-42E3-BC46-CE167C76064B}" dt="2020-07-13T14:02:18.848" v="39"/>
            <ac:spMkLst>
              <pc:docMk/>
              <pc:sldMasterMk cId="1853120136" sldId="2147483648"/>
              <pc:sldLayoutMk cId="2048528076" sldId="2147483653"/>
              <ac:spMk id="4" creationId="{DC690722-E7BA-4BCE-AED5-037099938F8D}"/>
            </ac:spMkLst>
          </pc:spChg>
          <pc:spChg chg="mod">
            <ac:chgData name="Per Bylund" userId="47c4307fe7e462b0" providerId="LiveId" clId="{B447A30D-BAC2-42E3-BC46-CE167C76064B}" dt="2020-07-13T14:02:18.848" v="39"/>
            <ac:spMkLst>
              <pc:docMk/>
              <pc:sldMasterMk cId="1853120136" sldId="2147483648"/>
              <pc:sldLayoutMk cId="2048528076" sldId="2147483653"/>
              <ac:spMk id="5" creationId="{8265C9F9-9959-44CE-B066-86E3A19E024A}"/>
            </ac:spMkLst>
          </pc:spChg>
          <pc:spChg chg="mod">
            <ac:chgData name="Per Bylund" userId="47c4307fe7e462b0" providerId="LiveId" clId="{B447A30D-BAC2-42E3-BC46-CE167C76064B}" dt="2020-07-13T14:02:18.848" v="39"/>
            <ac:spMkLst>
              <pc:docMk/>
              <pc:sldMasterMk cId="1853120136" sldId="2147483648"/>
              <pc:sldLayoutMk cId="2048528076" sldId="2147483653"/>
              <ac:spMk id="6" creationId="{C57A1645-934C-4FF4-A8C3-2F4C90CDC98C}"/>
            </ac:spMkLst>
          </pc:spChg>
        </pc:sldLayoutChg>
        <pc:sldLayoutChg chg="modSp">
          <pc:chgData name="Per Bylund" userId="47c4307fe7e462b0" providerId="LiveId" clId="{B447A30D-BAC2-42E3-BC46-CE167C76064B}" dt="2020-07-13T14:02:18.848" v="39"/>
          <pc:sldLayoutMkLst>
            <pc:docMk/>
            <pc:sldMasterMk cId="1853120136" sldId="2147483648"/>
            <pc:sldLayoutMk cId="1683133456" sldId="2147483656"/>
          </pc:sldLayoutMkLst>
          <pc:spChg chg="mod">
            <ac:chgData name="Per Bylund" userId="47c4307fe7e462b0" providerId="LiveId" clId="{B447A30D-BAC2-42E3-BC46-CE167C76064B}" dt="2020-07-13T14:02:18.848" v="39"/>
            <ac:spMkLst>
              <pc:docMk/>
              <pc:sldMasterMk cId="1853120136" sldId="2147483648"/>
              <pc:sldLayoutMk cId="1683133456" sldId="2147483656"/>
              <ac:spMk id="2" creationId="{AC8D2893-3269-4B00-B706-9BEBDCA40C1F}"/>
            </ac:spMkLst>
          </pc:spChg>
          <pc:spChg chg="mod">
            <ac:chgData name="Per Bylund" userId="47c4307fe7e462b0" providerId="LiveId" clId="{B447A30D-BAC2-42E3-BC46-CE167C76064B}" dt="2020-07-13T14:02:18.848" v="39"/>
            <ac:spMkLst>
              <pc:docMk/>
              <pc:sldMasterMk cId="1853120136" sldId="2147483648"/>
              <pc:sldLayoutMk cId="1683133456" sldId="2147483656"/>
              <ac:spMk id="3" creationId="{3830D044-EF9D-45BA-9F6B-F87C52BC355F}"/>
            </ac:spMkLst>
          </pc:spChg>
          <pc:spChg chg="mod">
            <ac:chgData name="Per Bylund" userId="47c4307fe7e462b0" providerId="LiveId" clId="{B447A30D-BAC2-42E3-BC46-CE167C76064B}" dt="2020-07-13T14:02:18.848" v="39"/>
            <ac:spMkLst>
              <pc:docMk/>
              <pc:sldMasterMk cId="1853120136" sldId="2147483648"/>
              <pc:sldLayoutMk cId="1683133456" sldId="2147483656"/>
              <ac:spMk id="4" creationId="{BE682D2A-A664-4F6A-8784-12068413642B}"/>
            </ac:spMkLst>
          </pc:spChg>
        </pc:sldLayoutChg>
        <pc:sldLayoutChg chg="modSp">
          <pc:chgData name="Per Bylund" userId="47c4307fe7e462b0" providerId="LiveId" clId="{B447A30D-BAC2-42E3-BC46-CE167C76064B}" dt="2020-07-13T14:02:18.848" v="39"/>
          <pc:sldLayoutMkLst>
            <pc:docMk/>
            <pc:sldMasterMk cId="1853120136" sldId="2147483648"/>
            <pc:sldLayoutMk cId="214292418" sldId="2147483657"/>
          </pc:sldLayoutMkLst>
          <pc:spChg chg="mod">
            <ac:chgData name="Per Bylund" userId="47c4307fe7e462b0" providerId="LiveId" clId="{B447A30D-BAC2-42E3-BC46-CE167C76064B}" dt="2020-07-13T14:02:18.848" v="39"/>
            <ac:spMkLst>
              <pc:docMk/>
              <pc:sldMasterMk cId="1853120136" sldId="2147483648"/>
              <pc:sldLayoutMk cId="214292418" sldId="2147483657"/>
              <ac:spMk id="2" creationId="{99264889-B386-4665-81DA-DD6DA82B3194}"/>
            </ac:spMkLst>
          </pc:spChg>
          <pc:spChg chg="mod">
            <ac:chgData name="Per Bylund" userId="47c4307fe7e462b0" providerId="LiveId" clId="{B447A30D-BAC2-42E3-BC46-CE167C76064B}" dt="2020-07-13T14:02:18.848" v="39"/>
            <ac:spMkLst>
              <pc:docMk/>
              <pc:sldMasterMk cId="1853120136" sldId="2147483648"/>
              <pc:sldLayoutMk cId="214292418" sldId="2147483657"/>
              <ac:spMk id="3" creationId="{E0459C40-BAC9-4555-BBEF-BD60E9EBF2AB}"/>
            </ac:spMkLst>
          </pc:spChg>
          <pc:spChg chg="mod">
            <ac:chgData name="Per Bylund" userId="47c4307fe7e462b0" providerId="LiveId" clId="{B447A30D-BAC2-42E3-BC46-CE167C76064B}" dt="2020-07-13T14:02:18.848" v="39"/>
            <ac:spMkLst>
              <pc:docMk/>
              <pc:sldMasterMk cId="1853120136" sldId="2147483648"/>
              <pc:sldLayoutMk cId="214292418" sldId="2147483657"/>
              <ac:spMk id="4" creationId="{638DC79F-7136-43B4-8F8E-77D6794B19CD}"/>
            </ac:spMkLst>
          </pc:spChg>
        </pc:sldLayoutChg>
        <pc:sldLayoutChg chg="modSp">
          <pc:chgData name="Per Bylund" userId="47c4307fe7e462b0" providerId="LiveId" clId="{B447A30D-BAC2-42E3-BC46-CE167C76064B}" dt="2020-07-13T14:02:18.848" v="39"/>
          <pc:sldLayoutMkLst>
            <pc:docMk/>
            <pc:sldMasterMk cId="1853120136" sldId="2147483648"/>
            <pc:sldLayoutMk cId="936201749" sldId="2147483659"/>
          </pc:sldLayoutMkLst>
          <pc:spChg chg="mod">
            <ac:chgData name="Per Bylund" userId="47c4307fe7e462b0" providerId="LiveId" clId="{B447A30D-BAC2-42E3-BC46-CE167C76064B}" dt="2020-07-13T14:02:18.848" v="39"/>
            <ac:spMkLst>
              <pc:docMk/>
              <pc:sldMasterMk cId="1853120136" sldId="2147483648"/>
              <pc:sldLayoutMk cId="936201749" sldId="2147483659"/>
              <ac:spMk id="2" creationId="{316D33BB-84E0-4823-AFFC-0F1C7913990F}"/>
            </ac:spMkLst>
          </pc:spChg>
          <pc:spChg chg="mod">
            <ac:chgData name="Per Bylund" userId="47c4307fe7e462b0" providerId="LiveId" clId="{B447A30D-BAC2-42E3-BC46-CE167C76064B}" dt="2020-07-13T14:02:18.848" v="39"/>
            <ac:spMkLst>
              <pc:docMk/>
              <pc:sldMasterMk cId="1853120136" sldId="2147483648"/>
              <pc:sldLayoutMk cId="936201749" sldId="2147483659"/>
              <ac:spMk id="3" creationId="{251ED18C-15E1-4490-8364-31636A9294E0}"/>
            </ac:spMkLst>
          </pc:spChg>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7-22T00:24:41.746"/>
    </inkml:context>
    <inkml:brush xml:id="br0">
      <inkml:brushProperty name="width" value="0.05" units="cm"/>
      <inkml:brushProperty name="height" value="0.05" units="cm"/>
      <inkml:brushProperty name="ignorePressure" value="1"/>
    </inkml:brush>
  </inkml:definitions>
  <inkml:trace contextRef="#ctx0" brushRef="#br0">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7181D-BD83-4314-8F2F-5627B280C32B}" type="datetimeFigureOut">
              <a:rPr lang="en-US" smtClean="0"/>
              <a:t>7/21/2021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0EF500-107B-45A6-90B1-5D4274C3034B}" type="slidenum">
              <a:rPr lang="en-US" smtClean="0"/>
              <a:t>‹#›</a:t>
            </a:fld>
            <a:endParaRPr lang="en-US"/>
          </a:p>
        </p:txBody>
      </p:sp>
    </p:spTree>
    <p:extLst>
      <p:ext uri="{BB962C8B-B14F-4D97-AF65-F5344CB8AC3E}">
        <p14:creationId xmlns:p14="http://schemas.microsoft.com/office/powerpoint/2010/main" val="700444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CB9AB0-3505-44C1-8614-24C7C70C98F2}" type="datetime1">
              <a:rPr lang="en-US" smtClean="0"/>
              <a:t>7/21/2021</a:t>
            </a:fld>
            <a:endParaRPr lang="en-US"/>
          </a:p>
        </p:txBody>
      </p:sp>
      <p:sp>
        <p:nvSpPr>
          <p:cNvPr id="5" name="Footer Placeholder 4"/>
          <p:cNvSpPr>
            <a:spLocks noGrp="1"/>
          </p:cNvSpPr>
          <p:nvPr>
            <p:ph type="ftr" sz="quarter" idx="11"/>
          </p:nvPr>
        </p:nvSpPr>
        <p:spPr/>
        <p:txBody>
          <a:bodyPr/>
          <a:lstStyle/>
          <a:p>
            <a:r>
              <a:rPr lang="en-US"/>
              <a:t>Mises University. "The Seen, the Unseen, and the Unrealized." 7/22/2021</a:t>
            </a:r>
          </a:p>
        </p:txBody>
      </p:sp>
      <p:sp>
        <p:nvSpPr>
          <p:cNvPr id="6" name="Slide Number Placeholder 5"/>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1210572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6ECF03-DA05-4692-A239-14DE49A3CE7C}" type="datetime1">
              <a:rPr lang="en-US" smtClean="0"/>
              <a:t>7/21/2021</a:t>
            </a:fld>
            <a:endParaRPr lang="en-US"/>
          </a:p>
        </p:txBody>
      </p:sp>
      <p:sp>
        <p:nvSpPr>
          <p:cNvPr id="5" name="Footer Placeholder 4"/>
          <p:cNvSpPr>
            <a:spLocks noGrp="1"/>
          </p:cNvSpPr>
          <p:nvPr>
            <p:ph type="ftr" sz="quarter" idx="11"/>
          </p:nvPr>
        </p:nvSpPr>
        <p:spPr/>
        <p:txBody>
          <a:bodyPr/>
          <a:lstStyle/>
          <a:p>
            <a:r>
              <a:rPr lang="en-US"/>
              <a:t>Mises University. "The Seen, the Unseen, and the Unrealized." 7/22/2021</a:t>
            </a:r>
          </a:p>
        </p:txBody>
      </p:sp>
      <p:sp>
        <p:nvSpPr>
          <p:cNvPr id="6" name="Slide Number Placeholder 5"/>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3211032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0D99F3-F46A-49E2-BDE2-2BE4BA2E4FC6}" type="datetime1">
              <a:rPr lang="en-US" smtClean="0"/>
              <a:t>7/21/2021</a:t>
            </a:fld>
            <a:endParaRPr lang="en-US"/>
          </a:p>
        </p:txBody>
      </p:sp>
      <p:sp>
        <p:nvSpPr>
          <p:cNvPr id="5" name="Footer Placeholder 4"/>
          <p:cNvSpPr>
            <a:spLocks noGrp="1"/>
          </p:cNvSpPr>
          <p:nvPr>
            <p:ph type="ftr" sz="quarter" idx="11"/>
          </p:nvPr>
        </p:nvSpPr>
        <p:spPr/>
        <p:txBody>
          <a:bodyPr/>
          <a:lstStyle/>
          <a:p>
            <a:r>
              <a:rPr lang="en-US"/>
              <a:t>Mises University. "The Seen, the Unseen, and the Unrealized." 7/22/2021</a:t>
            </a:r>
          </a:p>
        </p:txBody>
      </p:sp>
      <p:sp>
        <p:nvSpPr>
          <p:cNvPr id="6" name="Slide Number Placeholder 5"/>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2690024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27B6E5-7B8E-4EF6-8916-6663C4CBCEF3}" type="datetime1">
              <a:rPr lang="en-US" smtClean="0"/>
              <a:t>7/21/2021</a:t>
            </a:fld>
            <a:endParaRPr lang="en-US"/>
          </a:p>
        </p:txBody>
      </p:sp>
      <p:sp>
        <p:nvSpPr>
          <p:cNvPr id="6" name="Footer Placeholder 5"/>
          <p:cNvSpPr>
            <a:spLocks noGrp="1"/>
          </p:cNvSpPr>
          <p:nvPr>
            <p:ph type="ftr" sz="quarter" idx="11"/>
          </p:nvPr>
        </p:nvSpPr>
        <p:spPr/>
        <p:txBody>
          <a:bodyPr/>
          <a:lstStyle/>
          <a:p>
            <a:r>
              <a:rPr lang="en-US"/>
              <a:t>Mises University. "The Seen, the Unseen, and the Unrealized." 7/22/2021</a:t>
            </a:r>
          </a:p>
        </p:txBody>
      </p:sp>
      <p:sp>
        <p:nvSpPr>
          <p:cNvPr id="7" name="Slide Number Placeholder 6"/>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1147514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4034D5-ACC6-4631-8F73-5C6333AB629D}" type="datetime1">
              <a:rPr lang="en-US" smtClean="0"/>
              <a:t>7/21/2021</a:t>
            </a:fld>
            <a:endParaRPr lang="en-US"/>
          </a:p>
        </p:txBody>
      </p:sp>
      <p:sp>
        <p:nvSpPr>
          <p:cNvPr id="8" name="Footer Placeholder 7"/>
          <p:cNvSpPr>
            <a:spLocks noGrp="1"/>
          </p:cNvSpPr>
          <p:nvPr>
            <p:ph type="ftr" sz="quarter" idx="11"/>
          </p:nvPr>
        </p:nvSpPr>
        <p:spPr/>
        <p:txBody>
          <a:bodyPr/>
          <a:lstStyle/>
          <a:p>
            <a:r>
              <a:rPr lang="en-US"/>
              <a:t>Mises University. "The Seen, the Unseen, and the Unrealized." 7/22/2021</a:t>
            </a:r>
          </a:p>
        </p:txBody>
      </p:sp>
      <p:sp>
        <p:nvSpPr>
          <p:cNvPr id="9" name="Slide Number Placeholder 8"/>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279141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186115-9276-423C-B819-4C476E648ED5}" type="datetime1">
              <a:rPr lang="en-US" smtClean="0"/>
              <a:t>7/21/2021</a:t>
            </a:fld>
            <a:endParaRPr lang="en-US"/>
          </a:p>
        </p:txBody>
      </p:sp>
      <p:sp>
        <p:nvSpPr>
          <p:cNvPr id="4" name="Footer Placeholder 3"/>
          <p:cNvSpPr>
            <a:spLocks noGrp="1"/>
          </p:cNvSpPr>
          <p:nvPr>
            <p:ph type="ftr" sz="quarter" idx="11"/>
          </p:nvPr>
        </p:nvSpPr>
        <p:spPr/>
        <p:txBody>
          <a:bodyPr/>
          <a:lstStyle/>
          <a:p>
            <a:r>
              <a:rPr lang="en-US"/>
              <a:t>Mises University. "The Seen, the Unseen, and the Unrealized." 7/22/2021</a:t>
            </a:r>
          </a:p>
        </p:txBody>
      </p:sp>
      <p:sp>
        <p:nvSpPr>
          <p:cNvPr id="5" name="Slide Number Placeholder 4"/>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2471523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24444-3373-4F53-9E1E-37C2F6AD6D91}" type="datetime1">
              <a:rPr lang="en-US" smtClean="0"/>
              <a:t>7/21/2021</a:t>
            </a:fld>
            <a:endParaRPr lang="en-US"/>
          </a:p>
        </p:txBody>
      </p:sp>
      <p:sp>
        <p:nvSpPr>
          <p:cNvPr id="3" name="Footer Placeholder 2"/>
          <p:cNvSpPr>
            <a:spLocks noGrp="1"/>
          </p:cNvSpPr>
          <p:nvPr>
            <p:ph type="ftr" sz="quarter" idx="11"/>
          </p:nvPr>
        </p:nvSpPr>
        <p:spPr/>
        <p:txBody>
          <a:bodyPr/>
          <a:lstStyle/>
          <a:p>
            <a:r>
              <a:rPr lang="en-US"/>
              <a:t>Mises University. "The Seen, the Unseen, and the Unrealized." 7/22/2021</a:t>
            </a:r>
          </a:p>
        </p:txBody>
      </p:sp>
      <p:sp>
        <p:nvSpPr>
          <p:cNvPr id="4" name="Slide Number Placeholder 3"/>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358296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9A7E70-2C81-4A17-8A3A-3DBB81F7A15C}" type="datetime1">
              <a:rPr lang="en-US" smtClean="0"/>
              <a:t>7/21/2021</a:t>
            </a:fld>
            <a:endParaRPr lang="en-US"/>
          </a:p>
        </p:txBody>
      </p:sp>
      <p:sp>
        <p:nvSpPr>
          <p:cNvPr id="6" name="Footer Placeholder 5"/>
          <p:cNvSpPr>
            <a:spLocks noGrp="1"/>
          </p:cNvSpPr>
          <p:nvPr>
            <p:ph type="ftr" sz="quarter" idx="11"/>
          </p:nvPr>
        </p:nvSpPr>
        <p:spPr/>
        <p:txBody>
          <a:bodyPr/>
          <a:lstStyle/>
          <a:p>
            <a:r>
              <a:rPr lang="en-US"/>
              <a:t>Mises University. "The Seen, the Unseen, and the Unrealized." 7/22/2021</a:t>
            </a:r>
          </a:p>
        </p:txBody>
      </p:sp>
      <p:sp>
        <p:nvSpPr>
          <p:cNvPr id="7" name="Slide Number Placeholder 6"/>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57468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A631D5-72AD-44AD-BA7A-645D9E59A949}" type="datetime1">
              <a:rPr lang="en-US" smtClean="0"/>
              <a:t>7/21/2021</a:t>
            </a:fld>
            <a:endParaRPr lang="en-US"/>
          </a:p>
        </p:txBody>
      </p:sp>
      <p:sp>
        <p:nvSpPr>
          <p:cNvPr id="6" name="Footer Placeholder 5"/>
          <p:cNvSpPr>
            <a:spLocks noGrp="1"/>
          </p:cNvSpPr>
          <p:nvPr>
            <p:ph type="ftr" sz="quarter" idx="11"/>
          </p:nvPr>
        </p:nvSpPr>
        <p:spPr/>
        <p:txBody>
          <a:bodyPr/>
          <a:lstStyle/>
          <a:p>
            <a:r>
              <a:rPr lang="en-US"/>
              <a:t>Mises University. "The Seen, the Unseen, and the Unrealized." 7/22/2021</a:t>
            </a:r>
          </a:p>
        </p:txBody>
      </p:sp>
      <p:sp>
        <p:nvSpPr>
          <p:cNvPr id="7" name="Slide Number Placeholder 6"/>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2991443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1C4277-CE9C-4827-BB70-B58B8B68A7C6}" type="datetime1">
              <a:rPr lang="en-US" smtClean="0"/>
              <a:t>7/21/2021</a:t>
            </a:fld>
            <a:endParaRPr lang="en-US"/>
          </a:p>
        </p:txBody>
      </p:sp>
      <p:sp>
        <p:nvSpPr>
          <p:cNvPr id="5" name="Footer Placeholder 4"/>
          <p:cNvSpPr>
            <a:spLocks noGrp="1"/>
          </p:cNvSpPr>
          <p:nvPr>
            <p:ph type="ftr" sz="quarter" idx="11"/>
          </p:nvPr>
        </p:nvSpPr>
        <p:spPr/>
        <p:txBody>
          <a:bodyPr/>
          <a:lstStyle/>
          <a:p>
            <a:r>
              <a:rPr lang="en-US"/>
              <a:t>Mises University. "The Seen, the Unseen, and the Unrealized." 7/22/2021</a:t>
            </a:r>
          </a:p>
        </p:txBody>
      </p:sp>
      <p:sp>
        <p:nvSpPr>
          <p:cNvPr id="6" name="Slide Number Placeholder 5"/>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868742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90405A-0E70-4884-B0C5-FE324EDA3F1A}" type="datetime1">
              <a:rPr lang="en-US" smtClean="0"/>
              <a:t>7/21/2021</a:t>
            </a:fld>
            <a:endParaRPr lang="en-US"/>
          </a:p>
        </p:txBody>
      </p:sp>
      <p:sp>
        <p:nvSpPr>
          <p:cNvPr id="5" name="Footer Placeholder 4"/>
          <p:cNvSpPr>
            <a:spLocks noGrp="1"/>
          </p:cNvSpPr>
          <p:nvPr>
            <p:ph type="ftr" sz="quarter" idx="11"/>
          </p:nvPr>
        </p:nvSpPr>
        <p:spPr/>
        <p:txBody>
          <a:bodyPr/>
          <a:lstStyle/>
          <a:p>
            <a:r>
              <a:rPr lang="en-US"/>
              <a:t>Mises University. "The Seen, the Unseen, and the Unrealized." 7/22/2021</a:t>
            </a:r>
          </a:p>
        </p:txBody>
      </p:sp>
      <p:sp>
        <p:nvSpPr>
          <p:cNvPr id="6" name="Slide Number Placeholder 5"/>
          <p:cNvSpPr>
            <a:spLocks noGrp="1"/>
          </p:cNvSpPr>
          <p:nvPr>
            <p:ph type="sldNum" sz="quarter" idx="12"/>
          </p:nvPr>
        </p:nvSpPr>
        <p:spPr/>
        <p:txBody>
          <a:bodyPr/>
          <a:lstStyle/>
          <a:p>
            <a:fld id="{FFD27981-D5F9-464D-8340-EFE31A83F739}" type="slidenum">
              <a:rPr lang="en-US" smtClean="0"/>
              <a:t>‹#›</a:t>
            </a:fld>
            <a:endParaRPr lang="en-US"/>
          </a:p>
        </p:txBody>
      </p:sp>
    </p:spTree>
    <p:extLst>
      <p:ext uri="{BB962C8B-B14F-4D97-AF65-F5344CB8AC3E}">
        <p14:creationId xmlns:p14="http://schemas.microsoft.com/office/powerpoint/2010/main" val="54608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0E4466-C609-4AE1-A18B-598866991A36}" type="datetime1">
              <a:rPr lang="en-US" smtClean="0"/>
              <a:t>7/21/2021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Mises University. "The Seen, the Unseen, and the Unrealized." 7/22/2021</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D27981-D5F9-464D-8340-EFE31A83F739}" type="slidenum">
              <a:rPr lang="en-US" smtClean="0"/>
              <a:t>‹#›</a:t>
            </a:fld>
            <a:endParaRPr lang="en-US"/>
          </a:p>
        </p:txBody>
      </p:sp>
    </p:spTree>
    <p:extLst>
      <p:ext uri="{BB962C8B-B14F-4D97-AF65-F5344CB8AC3E}">
        <p14:creationId xmlns:p14="http://schemas.microsoft.com/office/powerpoint/2010/main" val="4006918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nam04.safelinks.protection.outlook.com/?url=https%3A%2F%2Fstore.mises.org%2FThe-Seen-the-Unseen-and-the-Unrealized-P11174.aspx&amp;data=02%7C01%7Cper.bylund%40okstate.edu%7C70c34aa4c6ec4406ad2508d82827092a%7C2a69c91de8494e34a230cdf8b27e1964%7C0%7C0%7C637303495401239959&amp;sdata=NUNEow6HBx1fKTPFOiZ29qSApWI4nWqQFEkMoHdjv8I%3D&amp;reserved=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27A6-61EC-4CB6-9E98-88C418722B49}"/>
              </a:ext>
            </a:extLst>
          </p:cNvPr>
          <p:cNvSpPr>
            <a:spLocks noGrp="1"/>
          </p:cNvSpPr>
          <p:nvPr>
            <p:ph type="ctrTitle"/>
          </p:nvPr>
        </p:nvSpPr>
        <p:spPr>
          <a:xfrm>
            <a:off x="685800" y="1122363"/>
            <a:ext cx="7772400" cy="1817953"/>
          </a:xfrm>
        </p:spPr>
        <p:txBody>
          <a:bodyPr/>
          <a:lstStyle/>
          <a:p>
            <a:r>
              <a:rPr lang="en-US" dirty="0"/>
              <a:t>The Seen, the Unseen, and the Unrealized</a:t>
            </a:r>
          </a:p>
        </p:txBody>
      </p:sp>
      <p:sp>
        <p:nvSpPr>
          <p:cNvPr id="3" name="Subtitle 2">
            <a:extLst>
              <a:ext uri="{FF2B5EF4-FFF2-40B4-BE49-F238E27FC236}">
                <a16:creationId xmlns:a16="http://schemas.microsoft.com/office/drawing/2014/main" id="{EE695612-44D5-4F18-B0E6-91529E350A75}"/>
              </a:ext>
            </a:extLst>
          </p:cNvPr>
          <p:cNvSpPr>
            <a:spLocks noGrp="1"/>
          </p:cNvSpPr>
          <p:nvPr>
            <p:ph type="subTitle" idx="1"/>
          </p:nvPr>
        </p:nvSpPr>
        <p:spPr>
          <a:xfrm>
            <a:off x="1143000" y="3110055"/>
            <a:ext cx="6858000" cy="2712933"/>
          </a:xfrm>
        </p:spPr>
        <p:txBody>
          <a:bodyPr>
            <a:normAutofit fontScale="85000" lnSpcReduction="20000"/>
          </a:bodyPr>
          <a:lstStyle/>
          <a:p>
            <a:endParaRPr lang="en-US" dirty="0"/>
          </a:p>
          <a:p>
            <a:r>
              <a:rPr lang="en-US" dirty="0"/>
              <a:t>Per Bylund</a:t>
            </a:r>
          </a:p>
          <a:p>
            <a:r>
              <a:rPr lang="en-US" dirty="0"/>
              <a:t>School of Entrepreneurship</a:t>
            </a:r>
          </a:p>
          <a:p>
            <a:r>
              <a:rPr lang="en-US" dirty="0"/>
              <a:t>Oklahoma State University</a:t>
            </a:r>
          </a:p>
          <a:p>
            <a:endParaRPr lang="en-US" dirty="0"/>
          </a:p>
          <a:p>
            <a:r>
              <a:rPr lang="en-US" dirty="0"/>
              <a:t>per.bylund@okstate.edu</a:t>
            </a:r>
          </a:p>
          <a:p>
            <a:endParaRPr lang="en-US" dirty="0"/>
          </a:p>
          <a:p>
            <a:r>
              <a:rPr lang="en-US" dirty="0"/>
              <a:t>        @PerBylund</a:t>
            </a:r>
          </a:p>
          <a:p>
            <a:endParaRPr lang="en-US" dirty="0"/>
          </a:p>
        </p:txBody>
      </p:sp>
      <p:pic>
        <p:nvPicPr>
          <p:cNvPr id="5" name="Picture 4">
            <a:extLst>
              <a:ext uri="{FF2B5EF4-FFF2-40B4-BE49-F238E27FC236}">
                <a16:creationId xmlns:a16="http://schemas.microsoft.com/office/drawing/2014/main" id="{84A91240-441B-42C8-B350-8EEADEC3C9B9}"/>
              </a:ext>
            </a:extLst>
          </p:cNvPr>
          <p:cNvPicPr>
            <a:picLocks noChangeAspect="1"/>
          </p:cNvPicPr>
          <p:nvPr/>
        </p:nvPicPr>
        <p:blipFill>
          <a:blip r:embed="rId2"/>
          <a:stretch>
            <a:fillRect/>
          </a:stretch>
        </p:blipFill>
        <p:spPr>
          <a:xfrm>
            <a:off x="3880047" y="5499913"/>
            <a:ext cx="265798" cy="235724"/>
          </a:xfrm>
          <a:prstGeom prst="rect">
            <a:avLst/>
          </a:prstGeom>
        </p:spPr>
      </p:pic>
      <p:sp>
        <p:nvSpPr>
          <p:cNvPr id="6" name="TextBox 5">
            <a:extLst>
              <a:ext uri="{FF2B5EF4-FFF2-40B4-BE49-F238E27FC236}">
                <a16:creationId xmlns:a16="http://schemas.microsoft.com/office/drawing/2014/main" id="{18DC7471-411B-490C-B195-8A72DED8228D}"/>
              </a:ext>
            </a:extLst>
          </p:cNvPr>
          <p:cNvSpPr txBox="1"/>
          <p:nvPr/>
        </p:nvSpPr>
        <p:spPr>
          <a:xfrm>
            <a:off x="8363749" y="310862"/>
            <a:ext cx="473626" cy="369332"/>
          </a:xfrm>
          <a:prstGeom prst="rect">
            <a:avLst/>
          </a:prstGeom>
          <a:noFill/>
        </p:spPr>
        <p:txBody>
          <a:bodyPr wrap="square">
            <a:spAutoFit/>
          </a:bodyPr>
          <a:lstStyle/>
          <a:p>
            <a:r>
              <a:rPr lang="en-US" dirty="0"/>
              <a:t>🍐</a:t>
            </a:r>
          </a:p>
        </p:txBody>
      </p:sp>
      <p:pic>
        <p:nvPicPr>
          <p:cNvPr id="7" name="Picture 6" descr="A close up of text on a white background&#10;&#10;Description automatically generated">
            <a:extLst>
              <a:ext uri="{FF2B5EF4-FFF2-40B4-BE49-F238E27FC236}">
                <a16:creationId xmlns:a16="http://schemas.microsoft.com/office/drawing/2014/main" id="{D3080D99-2E1C-47DD-83AD-79C2C62E6A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5704" y="3225040"/>
            <a:ext cx="2300300" cy="3446799"/>
          </a:xfrm>
          <a:prstGeom prst="rect">
            <a:avLst/>
          </a:prstGeom>
          <a:ln>
            <a:solidFill>
              <a:schemeClr val="tx1"/>
            </a:solidFill>
          </a:ln>
        </p:spPr>
      </p:pic>
    </p:spTree>
    <p:extLst>
      <p:ext uri="{BB962C8B-B14F-4D97-AF65-F5344CB8AC3E}">
        <p14:creationId xmlns:p14="http://schemas.microsoft.com/office/powerpoint/2010/main" val="35371624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5571-068F-4D0C-87BF-E1AF2AE2F600}"/>
              </a:ext>
            </a:extLst>
          </p:cNvPr>
          <p:cNvSpPr>
            <a:spLocks noGrp="1"/>
          </p:cNvSpPr>
          <p:nvPr>
            <p:ph type="title"/>
          </p:nvPr>
        </p:nvSpPr>
        <p:spPr/>
        <p:txBody>
          <a:bodyPr/>
          <a:lstStyle/>
          <a:p>
            <a:r>
              <a:rPr lang="en-US" dirty="0"/>
              <a:t>The ‘Seen’</a:t>
            </a:r>
          </a:p>
        </p:txBody>
      </p:sp>
      <p:sp>
        <p:nvSpPr>
          <p:cNvPr id="3" name="Content Placeholder 2">
            <a:extLst>
              <a:ext uri="{FF2B5EF4-FFF2-40B4-BE49-F238E27FC236}">
                <a16:creationId xmlns:a16="http://schemas.microsoft.com/office/drawing/2014/main" id="{0CB83D8A-ACCD-47AC-92EE-413BDA3CD1F7}"/>
              </a:ext>
            </a:extLst>
          </p:cNvPr>
          <p:cNvSpPr>
            <a:spLocks noGrp="1"/>
          </p:cNvSpPr>
          <p:nvPr>
            <p:ph idx="1"/>
          </p:nvPr>
        </p:nvSpPr>
        <p:spPr/>
        <p:txBody>
          <a:bodyPr>
            <a:normAutofit fontScale="92500" lnSpcReduction="10000"/>
          </a:bodyPr>
          <a:lstStyle/>
          <a:p>
            <a:pPr marL="0" indent="0">
              <a:buNone/>
            </a:pPr>
            <a:r>
              <a:rPr lang="en-US" b="0" i="0" dirty="0">
                <a:solidFill>
                  <a:srgbClr val="000000"/>
                </a:solidFill>
                <a:effectLst/>
                <a:latin typeface="bastiat"/>
              </a:rPr>
              <a:t>“Between a good and a bad economist this constitutes the whole difference — the one takes account of the visible effect; the other takes account both of the effects which are seen, and also of those which it is necessary to foresee. Now this difference is enormous, for it almost always happens that when the immediate consequence is </a:t>
            </a:r>
            <a:r>
              <a:rPr lang="en-US" b="0" i="0" dirty="0" err="1">
                <a:solidFill>
                  <a:srgbClr val="000000"/>
                </a:solidFill>
                <a:effectLst/>
                <a:latin typeface="bastiat"/>
              </a:rPr>
              <a:t>favourable</a:t>
            </a:r>
            <a:r>
              <a:rPr lang="en-US" b="0" i="0" dirty="0">
                <a:solidFill>
                  <a:srgbClr val="000000"/>
                </a:solidFill>
                <a:effectLst/>
                <a:latin typeface="bastiat"/>
              </a:rPr>
              <a:t>, the ultimate consequences are fatal, and the converse. Hence it follows that the bad economist pursues a small present good, which will be followed by a great evil to come, while the true economist pursues a great good to come, — at the risk of a small present evil.”</a:t>
            </a:r>
          </a:p>
          <a:p>
            <a:pPr marL="0" indent="0">
              <a:buNone/>
            </a:pPr>
            <a:r>
              <a:rPr lang="en-US" dirty="0">
                <a:solidFill>
                  <a:srgbClr val="000000"/>
                </a:solidFill>
                <a:latin typeface="bastiat"/>
              </a:rPr>
              <a:t>						Frédéric Bastiat</a:t>
            </a:r>
            <a:endParaRPr lang="en-US" i="1" dirty="0"/>
          </a:p>
        </p:txBody>
      </p:sp>
      <p:sp>
        <p:nvSpPr>
          <p:cNvPr id="5" name="Footer Placeholder 4">
            <a:extLst>
              <a:ext uri="{FF2B5EF4-FFF2-40B4-BE49-F238E27FC236}">
                <a16:creationId xmlns:a16="http://schemas.microsoft.com/office/drawing/2014/main" id="{DED65EDD-42A0-4E3C-AD20-75FFA131228A}"/>
              </a:ext>
            </a:extLst>
          </p:cNvPr>
          <p:cNvSpPr>
            <a:spLocks noGrp="1"/>
          </p:cNvSpPr>
          <p:nvPr>
            <p:ph type="ftr" sz="quarter" idx="11"/>
          </p:nvPr>
        </p:nvSpPr>
        <p:spPr>
          <a:xfrm>
            <a:off x="628649" y="6356351"/>
            <a:ext cx="7886699" cy="365125"/>
          </a:xfrm>
        </p:spPr>
        <p:txBody>
          <a:bodyPr/>
          <a:lstStyle/>
          <a:p>
            <a:r>
              <a:rPr lang="en-US"/>
              <a:t>Mises University. "The Seen, the Unseen, and the Unrealized." 7/22/2021</a:t>
            </a:r>
            <a:endParaRPr lang="en-US" dirty="0"/>
          </a:p>
        </p:txBody>
      </p:sp>
    </p:spTree>
    <p:extLst>
      <p:ext uri="{BB962C8B-B14F-4D97-AF65-F5344CB8AC3E}">
        <p14:creationId xmlns:p14="http://schemas.microsoft.com/office/powerpoint/2010/main" val="140256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85FB-9522-4234-978C-14785D3D9CBA}"/>
              </a:ext>
            </a:extLst>
          </p:cNvPr>
          <p:cNvSpPr>
            <a:spLocks noGrp="1"/>
          </p:cNvSpPr>
          <p:nvPr>
            <p:ph type="title"/>
          </p:nvPr>
        </p:nvSpPr>
        <p:spPr/>
        <p:txBody>
          <a:bodyPr/>
          <a:lstStyle/>
          <a:p>
            <a:r>
              <a:rPr lang="en-US" dirty="0"/>
              <a:t>The ‘Unseen’</a:t>
            </a:r>
          </a:p>
        </p:txBody>
      </p:sp>
      <p:sp>
        <p:nvSpPr>
          <p:cNvPr id="3" name="Content Placeholder 2">
            <a:extLst>
              <a:ext uri="{FF2B5EF4-FFF2-40B4-BE49-F238E27FC236}">
                <a16:creationId xmlns:a16="http://schemas.microsoft.com/office/drawing/2014/main" id="{B6DCA4BE-479D-42EB-B5F4-494BD2B9DE89}"/>
              </a:ext>
            </a:extLst>
          </p:cNvPr>
          <p:cNvSpPr>
            <a:spLocks noGrp="1"/>
          </p:cNvSpPr>
          <p:nvPr>
            <p:ph idx="1"/>
          </p:nvPr>
        </p:nvSpPr>
        <p:spPr/>
        <p:txBody>
          <a:bodyPr>
            <a:normAutofit lnSpcReduction="10000"/>
          </a:bodyPr>
          <a:lstStyle/>
          <a:p>
            <a:r>
              <a:rPr lang="en-US" dirty="0"/>
              <a:t>The ‘broken window’ fallacy of Bastiat (Hazlitt)</a:t>
            </a:r>
          </a:p>
          <a:p>
            <a:pPr lvl="1"/>
            <a:r>
              <a:rPr lang="en-US" dirty="0"/>
              <a:t>“Have you ever witnessed the anger of the good shopkeeper, James B., when his careless son happened to break a square of glass?”</a:t>
            </a:r>
          </a:p>
          <a:p>
            <a:r>
              <a:rPr lang="en-US" dirty="0"/>
              <a:t>The downside has an upside – and vice versa</a:t>
            </a:r>
          </a:p>
          <a:p>
            <a:pPr lvl="1"/>
            <a:r>
              <a:rPr lang="en-US" dirty="0"/>
              <a:t>Opportunity cost</a:t>
            </a:r>
          </a:p>
          <a:p>
            <a:pPr lvl="1"/>
            <a:r>
              <a:rPr lang="en-US" dirty="0"/>
              <a:t>The shopkeeper’s loss is the glazier’s gain</a:t>
            </a:r>
          </a:p>
          <a:p>
            <a:r>
              <a:rPr lang="en-US" dirty="0"/>
              <a:t>It’s not a zero-sum game</a:t>
            </a:r>
          </a:p>
          <a:p>
            <a:pPr lvl="1"/>
            <a:r>
              <a:rPr lang="en-US" dirty="0"/>
              <a:t>The glazier gains because the shopkeeper loses </a:t>
            </a:r>
          </a:p>
          <a:p>
            <a:pPr lvl="1"/>
            <a:r>
              <a:rPr lang="en-US" dirty="0"/>
              <a:t>But the shoemaker </a:t>
            </a:r>
            <a:r>
              <a:rPr lang="en-US" i="1" dirty="0"/>
              <a:t>does not gain</a:t>
            </a:r>
            <a:r>
              <a:rPr lang="en-US" dirty="0"/>
              <a:t> because the shopkeeper loses</a:t>
            </a:r>
          </a:p>
          <a:p>
            <a:endParaRPr lang="en-US" dirty="0"/>
          </a:p>
        </p:txBody>
      </p:sp>
      <p:sp>
        <p:nvSpPr>
          <p:cNvPr id="4" name="Footer Placeholder 3">
            <a:extLst>
              <a:ext uri="{FF2B5EF4-FFF2-40B4-BE49-F238E27FC236}">
                <a16:creationId xmlns:a16="http://schemas.microsoft.com/office/drawing/2014/main" id="{FE7DC759-B1E6-42F2-A0F8-42433DAA10C9}"/>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pic>
        <p:nvPicPr>
          <p:cNvPr id="5" name="Picture 4">
            <a:extLst>
              <a:ext uri="{FF2B5EF4-FFF2-40B4-BE49-F238E27FC236}">
                <a16:creationId xmlns:a16="http://schemas.microsoft.com/office/drawing/2014/main" id="{DB7E5E8F-C6A8-4EA8-B732-F5F53F5771BD}"/>
              </a:ext>
            </a:extLst>
          </p:cNvPr>
          <p:cNvPicPr>
            <a:picLocks noChangeAspect="1"/>
          </p:cNvPicPr>
          <p:nvPr/>
        </p:nvPicPr>
        <p:blipFill>
          <a:blip r:embed="rId2"/>
          <a:stretch>
            <a:fillRect/>
          </a:stretch>
        </p:blipFill>
        <p:spPr>
          <a:xfrm>
            <a:off x="7693513" y="864389"/>
            <a:ext cx="1390660" cy="1652600"/>
          </a:xfrm>
          <a:prstGeom prst="rect">
            <a:avLst/>
          </a:prstGeom>
        </p:spPr>
      </p:pic>
    </p:spTree>
    <p:extLst>
      <p:ext uri="{BB962C8B-B14F-4D97-AF65-F5344CB8AC3E}">
        <p14:creationId xmlns:p14="http://schemas.microsoft.com/office/powerpoint/2010/main" val="3435554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85FB-9522-4234-978C-14785D3D9CBA}"/>
              </a:ext>
            </a:extLst>
          </p:cNvPr>
          <p:cNvSpPr>
            <a:spLocks noGrp="1"/>
          </p:cNvSpPr>
          <p:nvPr>
            <p:ph type="title"/>
          </p:nvPr>
        </p:nvSpPr>
        <p:spPr/>
        <p:txBody>
          <a:bodyPr/>
          <a:lstStyle/>
          <a:p>
            <a:r>
              <a:rPr lang="en-US" dirty="0"/>
              <a:t>Bastiat’s analysis</a:t>
            </a:r>
          </a:p>
        </p:txBody>
      </p:sp>
      <p:sp>
        <p:nvSpPr>
          <p:cNvPr id="3" name="Content Placeholder 2">
            <a:extLst>
              <a:ext uri="{FF2B5EF4-FFF2-40B4-BE49-F238E27FC236}">
                <a16:creationId xmlns:a16="http://schemas.microsoft.com/office/drawing/2014/main" id="{B6DCA4BE-479D-42EB-B5F4-494BD2B9DE89}"/>
              </a:ext>
            </a:extLst>
          </p:cNvPr>
          <p:cNvSpPr>
            <a:spLocks noGrp="1"/>
          </p:cNvSpPr>
          <p:nvPr>
            <p:ph idx="1"/>
          </p:nvPr>
        </p:nvSpPr>
        <p:spPr/>
        <p:txBody>
          <a:bodyPr>
            <a:normAutofit/>
          </a:bodyPr>
          <a:lstStyle/>
          <a:p>
            <a:r>
              <a:rPr lang="en-US" dirty="0"/>
              <a:t>Voluntary exchange is maintained</a:t>
            </a:r>
          </a:p>
          <a:p>
            <a:pPr lvl="1"/>
            <a:r>
              <a:rPr lang="en-US" dirty="0"/>
              <a:t>Actions comply with value scale</a:t>
            </a:r>
          </a:p>
          <a:p>
            <a:r>
              <a:rPr lang="en-US" dirty="0"/>
              <a:t>Static view</a:t>
            </a:r>
          </a:p>
          <a:p>
            <a:pPr lvl="1"/>
            <a:r>
              <a:rPr lang="en-US" dirty="0"/>
              <a:t>No process, no cumulative effects</a:t>
            </a:r>
          </a:p>
          <a:p>
            <a:r>
              <a:rPr lang="en-US" dirty="0"/>
              <a:t>Adds the counterfactual necessary to analyze the economic impact of an event</a:t>
            </a:r>
          </a:p>
          <a:p>
            <a:pPr lvl="1"/>
            <a:r>
              <a:rPr lang="en-US" dirty="0"/>
              <a:t>‘Either-or’ analysis</a:t>
            </a:r>
          </a:p>
          <a:p>
            <a:endParaRPr lang="en-US" dirty="0"/>
          </a:p>
          <a:p>
            <a:endParaRPr lang="en-US" dirty="0"/>
          </a:p>
        </p:txBody>
      </p:sp>
      <p:sp>
        <p:nvSpPr>
          <p:cNvPr id="4" name="Footer Placeholder 3">
            <a:extLst>
              <a:ext uri="{FF2B5EF4-FFF2-40B4-BE49-F238E27FC236}">
                <a16:creationId xmlns:a16="http://schemas.microsoft.com/office/drawing/2014/main" id="{FE7DC759-B1E6-42F2-A0F8-42433DAA10C9}"/>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spTree>
    <p:extLst>
      <p:ext uri="{BB962C8B-B14F-4D97-AF65-F5344CB8AC3E}">
        <p14:creationId xmlns:p14="http://schemas.microsoft.com/office/powerpoint/2010/main" val="1975603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85FB-9522-4234-978C-14785D3D9CBA}"/>
              </a:ext>
            </a:extLst>
          </p:cNvPr>
          <p:cNvSpPr>
            <a:spLocks noGrp="1"/>
          </p:cNvSpPr>
          <p:nvPr>
            <p:ph type="title"/>
          </p:nvPr>
        </p:nvSpPr>
        <p:spPr/>
        <p:txBody>
          <a:bodyPr/>
          <a:lstStyle/>
          <a:p>
            <a:r>
              <a:rPr lang="en-US" dirty="0"/>
              <a:t>Bastiat’s analysis </a:t>
            </a:r>
            <a:r>
              <a:rPr lang="en-US" sz="2400" i="1" dirty="0"/>
              <a:t>cont’d</a:t>
            </a:r>
            <a:endParaRPr lang="en-US" i="1" dirty="0"/>
          </a:p>
        </p:txBody>
      </p:sp>
      <p:sp>
        <p:nvSpPr>
          <p:cNvPr id="3" name="Content Placeholder 2">
            <a:extLst>
              <a:ext uri="{FF2B5EF4-FFF2-40B4-BE49-F238E27FC236}">
                <a16:creationId xmlns:a16="http://schemas.microsoft.com/office/drawing/2014/main" id="{B6DCA4BE-479D-42EB-B5F4-494BD2B9DE89}"/>
              </a:ext>
            </a:extLst>
          </p:cNvPr>
          <p:cNvSpPr>
            <a:spLocks noGrp="1"/>
          </p:cNvSpPr>
          <p:nvPr>
            <p:ph idx="1"/>
          </p:nvPr>
        </p:nvSpPr>
        <p:spPr>
          <a:xfrm>
            <a:off x="628650" y="1847851"/>
            <a:ext cx="7886700" cy="4351338"/>
          </a:xfrm>
        </p:spPr>
        <p:txBody>
          <a:bodyPr>
            <a:normAutofit/>
          </a:bodyPr>
          <a:lstStyle/>
          <a:p>
            <a:r>
              <a:rPr lang="en-US" dirty="0"/>
              <a:t>Shopkeeper’s value scale</a:t>
            </a:r>
          </a:p>
          <a:p>
            <a:pPr marL="0" indent="0">
              <a:buNone/>
            </a:pPr>
            <a:r>
              <a:rPr lang="en-US" dirty="0"/>
              <a:t>	</a:t>
            </a:r>
            <a:r>
              <a:rPr lang="en-US" sz="1800" dirty="0"/>
              <a:t>Before 					After</a:t>
            </a:r>
          </a:p>
          <a:p>
            <a:pPr marL="0" indent="0" algn="ctr">
              <a:buNone/>
            </a:pPr>
            <a:endParaRPr lang="en-US" dirty="0"/>
          </a:p>
          <a:p>
            <a:endParaRPr lang="en-US" dirty="0"/>
          </a:p>
          <a:p>
            <a:endParaRPr lang="en-US" dirty="0"/>
          </a:p>
          <a:p>
            <a:endParaRPr lang="en-US" dirty="0"/>
          </a:p>
          <a:p>
            <a:r>
              <a:rPr lang="en-US" dirty="0"/>
              <a:t>So: shopkeeper loses the window, but still pursues the highest valued end attainable for the six francs</a:t>
            </a:r>
          </a:p>
        </p:txBody>
      </p:sp>
      <p:sp>
        <p:nvSpPr>
          <p:cNvPr id="4" name="Footer Placeholder 3">
            <a:extLst>
              <a:ext uri="{FF2B5EF4-FFF2-40B4-BE49-F238E27FC236}">
                <a16:creationId xmlns:a16="http://schemas.microsoft.com/office/drawing/2014/main" id="{FE7DC759-B1E6-42F2-A0F8-42433DAA10C9}"/>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graphicFrame>
        <p:nvGraphicFramePr>
          <p:cNvPr id="5" name="Table 5">
            <a:extLst>
              <a:ext uri="{FF2B5EF4-FFF2-40B4-BE49-F238E27FC236}">
                <a16:creationId xmlns:a16="http://schemas.microsoft.com/office/drawing/2014/main" id="{4375BF0F-7C4E-4065-AF0E-04086C74B1BF}"/>
              </a:ext>
            </a:extLst>
          </p:cNvPr>
          <p:cNvGraphicFramePr>
            <a:graphicFrameLocks noGrp="1"/>
          </p:cNvGraphicFramePr>
          <p:nvPr>
            <p:extLst>
              <p:ext uri="{D42A27DB-BD31-4B8C-83A1-F6EECF244321}">
                <p14:modId xmlns:p14="http://schemas.microsoft.com/office/powerpoint/2010/main" val="3839052360"/>
              </p:ext>
            </p:extLst>
          </p:nvPr>
        </p:nvGraphicFramePr>
        <p:xfrm>
          <a:off x="1042160" y="2843605"/>
          <a:ext cx="2035042" cy="1483360"/>
        </p:xfrm>
        <a:graphic>
          <a:graphicData uri="http://schemas.openxmlformats.org/drawingml/2006/table">
            <a:tbl>
              <a:tblPr bandRow="1">
                <a:tableStyleId>{5C22544A-7EE6-4342-B048-85BDC9FD1C3A}</a:tableStyleId>
              </a:tblPr>
              <a:tblGrid>
                <a:gridCol w="1575105">
                  <a:extLst>
                    <a:ext uri="{9D8B030D-6E8A-4147-A177-3AD203B41FA5}">
                      <a16:colId xmlns:a16="http://schemas.microsoft.com/office/drawing/2014/main" val="1330517140"/>
                    </a:ext>
                  </a:extLst>
                </a:gridCol>
                <a:gridCol w="459937">
                  <a:extLst>
                    <a:ext uri="{9D8B030D-6E8A-4147-A177-3AD203B41FA5}">
                      <a16:colId xmlns:a16="http://schemas.microsoft.com/office/drawing/2014/main" val="1259811947"/>
                    </a:ext>
                  </a:extLst>
                </a:gridCol>
              </a:tblGrid>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2664889424"/>
                  </a:ext>
                </a:extLst>
              </a:tr>
              <a:tr h="370840">
                <a:tc>
                  <a:txBody>
                    <a:bodyPr/>
                    <a:lstStyle/>
                    <a:p>
                      <a:r>
                        <a:rPr lang="en-US" strike="noStrike" dirty="0"/>
                        <a:t>Windowpane</a:t>
                      </a:r>
                    </a:p>
                  </a:txBody>
                  <a:tcPr/>
                </a:tc>
                <a:tc>
                  <a:txBody>
                    <a:bodyPr/>
                    <a:lstStyle/>
                    <a:p>
                      <a:r>
                        <a:rPr lang="en-US" dirty="0"/>
                        <a:t>✔️</a:t>
                      </a:r>
                    </a:p>
                  </a:txBody>
                  <a:tcPr/>
                </a:tc>
                <a:extLst>
                  <a:ext uri="{0D108BD9-81ED-4DB2-BD59-A6C34878D82A}">
                    <a16:rowId xmlns:a16="http://schemas.microsoft.com/office/drawing/2014/main" val="4019249829"/>
                  </a:ext>
                </a:extLst>
              </a:tr>
              <a:tr h="370840">
                <a:tc>
                  <a:txBody>
                    <a:bodyPr/>
                    <a:lstStyle/>
                    <a:p>
                      <a:r>
                        <a:rPr lang="en-US" dirty="0"/>
                        <a:t>Shoes</a:t>
                      </a:r>
                    </a:p>
                  </a:txBody>
                  <a:tcPr/>
                </a:tc>
                <a:tc>
                  <a:txBody>
                    <a:bodyPr/>
                    <a:lstStyle/>
                    <a:p>
                      <a:pPr algn="ctr"/>
                      <a:r>
                        <a:rPr lang="en-US" dirty="0"/>
                        <a:t>➖</a:t>
                      </a:r>
                    </a:p>
                  </a:txBody>
                  <a:tcPr/>
                </a:tc>
                <a:extLst>
                  <a:ext uri="{0D108BD9-81ED-4DB2-BD59-A6C34878D82A}">
                    <a16:rowId xmlns:a16="http://schemas.microsoft.com/office/drawing/2014/main" val="2661711061"/>
                  </a:ext>
                </a:extLst>
              </a:tr>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1293946379"/>
                  </a:ext>
                </a:extLst>
              </a:tr>
            </a:tbl>
          </a:graphicData>
        </a:graphic>
      </p:graphicFrame>
      <p:graphicFrame>
        <p:nvGraphicFramePr>
          <p:cNvPr id="6" name="Table 5">
            <a:extLst>
              <a:ext uri="{FF2B5EF4-FFF2-40B4-BE49-F238E27FC236}">
                <a16:creationId xmlns:a16="http://schemas.microsoft.com/office/drawing/2014/main" id="{A238FB3A-45EF-40A8-A5DA-4B07C2DBA470}"/>
              </a:ext>
            </a:extLst>
          </p:cNvPr>
          <p:cNvGraphicFramePr>
            <a:graphicFrameLocks noGrp="1"/>
          </p:cNvGraphicFramePr>
          <p:nvPr>
            <p:extLst>
              <p:ext uri="{D42A27DB-BD31-4B8C-83A1-F6EECF244321}">
                <p14:modId xmlns:p14="http://schemas.microsoft.com/office/powerpoint/2010/main" val="576673637"/>
              </p:ext>
            </p:extLst>
          </p:nvPr>
        </p:nvGraphicFramePr>
        <p:xfrm>
          <a:off x="5706328" y="2820618"/>
          <a:ext cx="2035042" cy="1483360"/>
        </p:xfrm>
        <a:graphic>
          <a:graphicData uri="http://schemas.openxmlformats.org/drawingml/2006/table">
            <a:tbl>
              <a:tblPr bandRow="1">
                <a:tableStyleId>{5C22544A-7EE6-4342-B048-85BDC9FD1C3A}</a:tableStyleId>
              </a:tblPr>
              <a:tblGrid>
                <a:gridCol w="1575105">
                  <a:extLst>
                    <a:ext uri="{9D8B030D-6E8A-4147-A177-3AD203B41FA5}">
                      <a16:colId xmlns:a16="http://schemas.microsoft.com/office/drawing/2014/main" val="1330517140"/>
                    </a:ext>
                  </a:extLst>
                </a:gridCol>
                <a:gridCol w="459937">
                  <a:extLst>
                    <a:ext uri="{9D8B030D-6E8A-4147-A177-3AD203B41FA5}">
                      <a16:colId xmlns:a16="http://schemas.microsoft.com/office/drawing/2014/main" val="1259811947"/>
                    </a:ext>
                  </a:extLst>
                </a:gridCol>
              </a:tblGrid>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2664889424"/>
                  </a:ext>
                </a:extLst>
              </a:tr>
              <a:tr h="370840">
                <a:tc>
                  <a:txBody>
                    <a:bodyPr/>
                    <a:lstStyle/>
                    <a:p>
                      <a:r>
                        <a:rPr lang="en-US" strike="noStrike" dirty="0"/>
                        <a:t>Windowpane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t>
                      </a:r>
                    </a:p>
                  </a:txBody>
                  <a:tcPr/>
                </a:tc>
                <a:extLst>
                  <a:ext uri="{0D108BD9-81ED-4DB2-BD59-A6C34878D82A}">
                    <a16:rowId xmlns:a16="http://schemas.microsoft.com/office/drawing/2014/main" val="4019249829"/>
                  </a:ext>
                </a:extLst>
              </a:tr>
              <a:tr h="370840">
                <a:tc>
                  <a:txBody>
                    <a:bodyPr/>
                    <a:lstStyle/>
                    <a:p>
                      <a:r>
                        <a:rPr lang="en-US" dirty="0"/>
                        <a:t>Shoes</a:t>
                      </a:r>
                    </a:p>
                  </a:txBody>
                  <a:tcPr/>
                </a:tc>
                <a:tc>
                  <a:txBody>
                    <a:bodyPr/>
                    <a:lstStyle/>
                    <a:p>
                      <a:pPr algn="ctr"/>
                      <a:r>
                        <a:rPr lang="en-US" dirty="0"/>
                        <a:t>➖</a:t>
                      </a:r>
                    </a:p>
                  </a:txBody>
                  <a:tcPr/>
                </a:tc>
                <a:extLst>
                  <a:ext uri="{0D108BD9-81ED-4DB2-BD59-A6C34878D82A}">
                    <a16:rowId xmlns:a16="http://schemas.microsoft.com/office/drawing/2014/main" val="2661711061"/>
                  </a:ext>
                </a:extLst>
              </a:tr>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1293946379"/>
                  </a:ext>
                </a:extLst>
              </a:tr>
            </a:tbl>
          </a:graphicData>
        </a:graphic>
      </p:graphicFrame>
      <p:sp>
        <p:nvSpPr>
          <p:cNvPr id="9" name="Arrow: Right 8">
            <a:extLst>
              <a:ext uri="{FF2B5EF4-FFF2-40B4-BE49-F238E27FC236}">
                <a16:creationId xmlns:a16="http://schemas.microsoft.com/office/drawing/2014/main" id="{7136CE85-C055-464D-A014-BB6ED290017A}"/>
              </a:ext>
            </a:extLst>
          </p:cNvPr>
          <p:cNvSpPr/>
          <p:nvPr/>
        </p:nvSpPr>
        <p:spPr>
          <a:xfrm>
            <a:off x="5087095" y="3321318"/>
            <a:ext cx="558093" cy="6228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BDB143F-E4AB-415D-B0AB-78B8BFA34D5B}"/>
              </a:ext>
            </a:extLst>
          </p:cNvPr>
          <p:cNvPicPr>
            <a:picLocks noChangeAspect="1"/>
          </p:cNvPicPr>
          <p:nvPr/>
        </p:nvPicPr>
        <p:blipFill>
          <a:blip r:embed="rId2"/>
          <a:stretch>
            <a:fillRect/>
          </a:stretch>
        </p:blipFill>
        <p:spPr>
          <a:xfrm>
            <a:off x="3696435" y="2806434"/>
            <a:ext cx="1390660" cy="1652600"/>
          </a:xfrm>
          <a:prstGeom prst="rect">
            <a:avLst/>
          </a:prstGeom>
        </p:spPr>
      </p:pic>
      <p:sp>
        <p:nvSpPr>
          <p:cNvPr id="10" name="Arrow: Right 9">
            <a:extLst>
              <a:ext uri="{FF2B5EF4-FFF2-40B4-BE49-F238E27FC236}">
                <a16:creationId xmlns:a16="http://schemas.microsoft.com/office/drawing/2014/main" id="{8422803F-D41D-4133-8882-13B13B912854}"/>
              </a:ext>
            </a:extLst>
          </p:cNvPr>
          <p:cNvSpPr/>
          <p:nvPr/>
        </p:nvSpPr>
        <p:spPr>
          <a:xfrm>
            <a:off x="3138342" y="3321318"/>
            <a:ext cx="558093" cy="6228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E89E5F7A-9CA4-40C5-B680-3BD510B4A850}"/>
              </a:ext>
            </a:extLst>
          </p:cNvPr>
          <p:cNvSpPr txBox="1">
            <a:spLocks/>
          </p:cNvSpPr>
          <p:nvPr/>
        </p:nvSpPr>
        <p:spPr>
          <a:xfrm>
            <a:off x="3698262" y="2709788"/>
            <a:ext cx="1388833" cy="726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kern="1200" dirty="0">
                <a:solidFill>
                  <a:srgbClr val="000000"/>
                </a:solidFill>
                <a:effectLst/>
                <a:latin typeface="Calibri" panose="020F0502020204030204" pitchFamily="34" charset="0"/>
                <a:ea typeface="+mn-ea"/>
                <a:cs typeface="+mn-cs"/>
              </a:rPr>
              <a:t>Naughty boy</a:t>
            </a:r>
            <a:endParaRPr lang="en-US" sz="2000" dirty="0"/>
          </a:p>
        </p:txBody>
      </p:sp>
    </p:spTree>
    <p:extLst>
      <p:ext uri="{BB962C8B-B14F-4D97-AF65-F5344CB8AC3E}">
        <p14:creationId xmlns:p14="http://schemas.microsoft.com/office/powerpoint/2010/main" val="133599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85FB-9522-4234-978C-14785D3D9CBA}"/>
              </a:ext>
            </a:extLst>
          </p:cNvPr>
          <p:cNvSpPr>
            <a:spLocks noGrp="1"/>
          </p:cNvSpPr>
          <p:nvPr>
            <p:ph type="title"/>
          </p:nvPr>
        </p:nvSpPr>
        <p:spPr/>
        <p:txBody>
          <a:bodyPr/>
          <a:lstStyle/>
          <a:p>
            <a:r>
              <a:rPr lang="en-US" dirty="0"/>
              <a:t>Large-scale destruction</a:t>
            </a:r>
            <a:endParaRPr lang="en-US" i="1" dirty="0"/>
          </a:p>
        </p:txBody>
      </p:sp>
      <p:sp>
        <p:nvSpPr>
          <p:cNvPr id="3" name="Content Placeholder 2">
            <a:extLst>
              <a:ext uri="{FF2B5EF4-FFF2-40B4-BE49-F238E27FC236}">
                <a16:creationId xmlns:a16="http://schemas.microsoft.com/office/drawing/2014/main" id="{B6DCA4BE-479D-42EB-B5F4-494BD2B9DE89}"/>
              </a:ext>
            </a:extLst>
          </p:cNvPr>
          <p:cNvSpPr>
            <a:spLocks noGrp="1"/>
          </p:cNvSpPr>
          <p:nvPr>
            <p:ph idx="1"/>
          </p:nvPr>
        </p:nvSpPr>
        <p:spPr/>
        <p:txBody>
          <a:bodyPr>
            <a:normAutofit/>
          </a:bodyPr>
          <a:lstStyle/>
          <a:p>
            <a:r>
              <a:rPr lang="en-US" dirty="0"/>
              <a:t>Assume bombs dropped over Dresden with massive property damage, but no deaths (a miracle!)</a:t>
            </a:r>
          </a:p>
          <a:p>
            <a:pPr marL="0" indent="0">
              <a:buNone/>
            </a:pPr>
            <a:r>
              <a:rPr lang="en-US" dirty="0"/>
              <a:t>	</a:t>
            </a:r>
            <a:r>
              <a:rPr lang="en-US" sz="1800" dirty="0"/>
              <a:t>Before 					After</a:t>
            </a:r>
          </a:p>
          <a:p>
            <a:pPr marL="0" indent="0" algn="ctr">
              <a:buNone/>
            </a:pPr>
            <a:endParaRPr lang="en-US" dirty="0"/>
          </a:p>
          <a:p>
            <a:endParaRPr lang="en-US" dirty="0"/>
          </a:p>
          <a:p>
            <a:endParaRPr lang="en-US" dirty="0"/>
          </a:p>
          <a:p>
            <a:endParaRPr lang="en-US" dirty="0"/>
          </a:p>
          <a:p>
            <a:r>
              <a:rPr lang="en-US" dirty="0"/>
              <a:t>As the bombing stops, people get busy rebuilding</a:t>
            </a:r>
          </a:p>
          <a:p>
            <a:pPr lvl="1"/>
            <a:r>
              <a:rPr lang="en-US" dirty="0"/>
              <a:t>More economic ‘activity’, what Krugman calls ‘growth’</a:t>
            </a:r>
          </a:p>
          <a:p>
            <a:endParaRPr lang="en-US" dirty="0"/>
          </a:p>
        </p:txBody>
      </p:sp>
      <p:sp>
        <p:nvSpPr>
          <p:cNvPr id="4" name="Footer Placeholder 3">
            <a:extLst>
              <a:ext uri="{FF2B5EF4-FFF2-40B4-BE49-F238E27FC236}">
                <a16:creationId xmlns:a16="http://schemas.microsoft.com/office/drawing/2014/main" id="{FE7DC759-B1E6-42F2-A0F8-42433DAA10C9}"/>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graphicFrame>
        <p:nvGraphicFramePr>
          <p:cNvPr id="5" name="Table 5">
            <a:extLst>
              <a:ext uri="{FF2B5EF4-FFF2-40B4-BE49-F238E27FC236}">
                <a16:creationId xmlns:a16="http://schemas.microsoft.com/office/drawing/2014/main" id="{4375BF0F-7C4E-4065-AF0E-04086C74B1BF}"/>
              </a:ext>
            </a:extLst>
          </p:cNvPr>
          <p:cNvGraphicFramePr>
            <a:graphicFrameLocks noGrp="1"/>
          </p:cNvGraphicFramePr>
          <p:nvPr>
            <p:extLst>
              <p:ext uri="{D42A27DB-BD31-4B8C-83A1-F6EECF244321}">
                <p14:modId xmlns:p14="http://schemas.microsoft.com/office/powerpoint/2010/main" val="3579967387"/>
              </p:ext>
            </p:extLst>
          </p:nvPr>
        </p:nvGraphicFramePr>
        <p:xfrm>
          <a:off x="1042160" y="3144425"/>
          <a:ext cx="2035042" cy="1483360"/>
        </p:xfrm>
        <a:graphic>
          <a:graphicData uri="http://schemas.openxmlformats.org/drawingml/2006/table">
            <a:tbl>
              <a:tblPr bandRow="1">
                <a:tableStyleId>{5C22544A-7EE6-4342-B048-85BDC9FD1C3A}</a:tableStyleId>
              </a:tblPr>
              <a:tblGrid>
                <a:gridCol w="1575105">
                  <a:extLst>
                    <a:ext uri="{9D8B030D-6E8A-4147-A177-3AD203B41FA5}">
                      <a16:colId xmlns:a16="http://schemas.microsoft.com/office/drawing/2014/main" val="1330517140"/>
                    </a:ext>
                  </a:extLst>
                </a:gridCol>
                <a:gridCol w="459937">
                  <a:extLst>
                    <a:ext uri="{9D8B030D-6E8A-4147-A177-3AD203B41FA5}">
                      <a16:colId xmlns:a16="http://schemas.microsoft.com/office/drawing/2014/main" val="1259811947"/>
                    </a:ext>
                  </a:extLst>
                </a:gridCol>
              </a:tblGrid>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2664889424"/>
                  </a:ext>
                </a:extLst>
              </a:tr>
              <a:tr h="370840">
                <a:tc>
                  <a:txBody>
                    <a:bodyPr/>
                    <a:lstStyle/>
                    <a:p>
                      <a:r>
                        <a:rPr lang="en-US" strike="noStrike" dirty="0"/>
                        <a:t>Buildings</a:t>
                      </a:r>
                    </a:p>
                  </a:txBody>
                  <a:tcPr/>
                </a:tc>
                <a:tc>
                  <a:txBody>
                    <a:bodyPr/>
                    <a:lstStyle/>
                    <a:p>
                      <a:r>
                        <a:rPr lang="en-US" dirty="0"/>
                        <a:t>✔️</a:t>
                      </a:r>
                    </a:p>
                  </a:txBody>
                  <a:tcPr/>
                </a:tc>
                <a:extLst>
                  <a:ext uri="{0D108BD9-81ED-4DB2-BD59-A6C34878D82A}">
                    <a16:rowId xmlns:a16="http://schemas.microsoft.com/office/drawing/2014/main" val="4019249829"/>
                  </a:ext>
                </a:extLst>
              </a:tr>
              <a:tr h="370840">
                <a:tc>
                  <a:txBody>
                    <a:bodyPr/>
                    <a:lstStyle/>
                    <a:p>
                      <a:r>
                        <a:rPr lang="en-US" dirty="0"/>
                        <a:t>Other stuff</a:t>
                      </a:r>
                    </a:p>
                  </a:txBody>
                  <a:tcPr/>
                </a:tc>
                <a:tc>
                  <a:txBody>
                    <a:bodyPr/>
                    <a:lstStyle/>
                    <a:p>
                      <a:pPr algn="ctr"/>
                      <a:r>
                        <a:rPr lang="en-US" dirty="0"/>
                        <a:t>➖</a:t>
                      </a:r>
                    </a:p>
                  </a:txBody>
                  <a:tcPr/>
                </a:tc>
                <a:extLst>
                  <a:ext uri="{0D108BD9-81ED-4DB2-BD59-A6C34878D82A}">
                    <a16:rowId xmlns:a16="http://schemas.microsoft.com/office/drawing/2014/main" val="2661711061"/>
                  </a:ext>
                </a:extLst>
              </a:tr>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1293946379"/>
                  </a:ext>
                </a:extLst>
              </a:tr>
            </a:tbl>
          </a:graphicData>
        </a:graphic>
      </p:graphicFrame>
      <p:graphicFrame>
        <p:nvGraphicFramePr>
          <p:cNvPr id="6" name="Table 5">
            <a:extLst>
              <a:ext uri="{FF2B5EF4-FFF2-40B4-BE49-F238E27FC236}">
                <a16:creationId xmlns:a16="http://schemas.microsoft.com/office/drawing/2014/main" id="{A238FB3A-45EF-40A8-A5DA-4B07C2DBA470}"/>
              </a:ext>
            </a:extLst>
          </p:cNvPr>
          <p:cNvGraphicFramePr>
            <a:graphicFrameLocks noGrp="1"/>
          </p:cNvGraphicFramePr>
          <p:nvPr>
            <p:extLst>
              <p:ext uri="{D42A27DB-BD31-4B8C-83A1-F6EECF244321}">
                <p14:modId xmlns:p14="http://schemas.microsoft.com/office/powerpoint/2010/main" val="1369720811"/>
              </p:ext>
            </p:extLst>
          </p:nvPr>
        </p:nvGraphicFramePr>
        <p:xfrm>
          <a:off x="5706328" y="3143664"/>
          <a:ext cx="2035042" cy="1483360"/>
        </p:xfrm>
        <a:graphic>
          <a:graphicData uri="http://schemas.openxmlformats.org/drawingml/2006/table">
            <a:tbl>
              <a:tblPr bandRow="1">
                <a:tableStyleId>{5C22544A-7EE6-4342-B048-85BDC9FD1C3A}</a:tableStyleId>
              </a:tblPr>
              <a:tblGrid>
                <a:gridCol w="1575105">
                  <a:extLst>
                    <a:ext uri="{9D8B030D-6E8A-4147-A177-3AD203B41FA5}">
                      <a16:colId xmlns:a16="http://schemas.microsoft.com/office/drawing/2014/main" val="1330517140"/>
                    </a:ext>
                  </a:extLst>
                </a:gridCol>
                <a:gridCol w="459937">
                  <a:extLst>
                    <a:ext uri="{9D8B030D-6E8A-4147-A177-3AD203B41FA5}">
                      <a16:colId xmlns:a16="http://schemas.microsoft.com/office/drawing/2014/main" val="1259811947"/>
                    </a:ext>
                  </a:extLst>
                </a:gridCol>
              </a:tblGrid>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2664889424"/>
                  </a:ext>
                </a:extLst>
              </a:tr>
              <a:tr h="370840">
                <a:tc>
                  <a:txBody>
                    <a:bodyPr/>
                    <a:lstStyle/>
                    <a:p>
                      <a:r>
                        <a:rPr lang="en-US" strike="noStrike" dirty="0"/>
                        <a:t>Buildings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t>
                      </a:r>
                    </a:p>
                  </a:txBody>
                  <a:tcPr/>
                </a:tc>
                <a:extLst>
                  <a:ext uri="{0D108BD9-81ED-4DB2-BD59-A6C34878D82A}">
                    <a16:rowId xmlns:a16="http://schemas.microsoft.com/office/drawing/2014/main" val="4019249829"/>
                  </a:ext>
                </a:extLst>
              </a:tr>
              <a:tr h="370840">
                <a:tc>
                  <a:txBody>
                    <a:bodyPr/>
                    <a:lstStyle/>
                    <a:p>
                      <a:r>
                        <a:rPr lang="en-US" dirty="0"/>
                        <a:t>Other stuff</a:t>
                      </a:r>
                    </a:p>
                  </a:txBody>
                  <a:tcPr/>
                </a:tc>
                <a:tc>
                  <a:txBody>
                    <a:bodyPr/>
                    <a:lstStyle/>
                    <a:p>
                      <a:pPr algn="ctr"/>
                      <a:r>
                        <a:rPr lang="en-US" dirty="0"/>
                        <a:t>➖</a:t>
                      </a:r>
                    </a:p>
                  </a:txBody>
                  <a:tcPr/>
                </a:tc>
                <a:extLst>
                  <a:ext uri="{0D108BD9-81ED-4DB2-BD59-A6C34878D82A}">
                    <a16:rowId xmlns:a16="http://schemas.microsoft.com/office/drawing/2014/main" val="2661711061"/>
                  </a:ext>
                </a:extLst>
              </a:tr>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1293946379"/>
                  </a:ext>
                </a:extLst>
              </a:tr>
            </a:tbl>
          </a:graphicData>
        </a:graphic>
      </p:graphicFrame>
      <p:sp>
        <p:nvSpPr>
          <p:cNvPr id="9" name="Arrow: Right 8">
            <a:extLst>
              <a:ext uri="{FF2B5EF4-FFF2-40B4-BE49-F238E27FC236}">
                <a16:creationId xmlns:a16="http://schemas.microsoft.com/office/drawing/2014/main" id="{7136CE85-C055-464D-A014-BB6ED290017A}"/>
              </a:ext>
            </a:extLst>
          </p:cNvPr>
          <p:cNvSpPr/>
          <p:nvPr/>
        </p:nvSpPr>
        <p:spPr>
          <a:xfrm>
            <a:off x="5087095" y="3644364"/>
            <a:ext cx="558093" cy="6228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8422803F-D41D-4133-8882-13B13B912854}"/>
              </a:ext>
            </a:extLst>
          </p:cNvPr>
          <p:cNvSpPr/>
          <p:nvPr/>
        </p:nvSpPr>
        <p:spPr>
          <a:xfrm>
            <a:off x="3138342" y="3644364"/>
            <a:ext cx="558093" cy="6228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E89E5F7A-9CA4-40C5-B680-3BD510B4A850}"/>
              </a:ext>
            </a:extLst>
          </p:cNvPr>
          <p:cNvSpPr txBox="1">
            <a:spLocks/>
          </p:cNvSpPr>
          <p:nvPr/>
        </p:nvSpPr>
        <p:spPr>
          <a:xfrm>
            <a:off x="3698262" y="3032834"/>
            <a:ext cx="1388833" cy="726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kern="1200" dirty="0">
                <a:solidFill>
                  <a:srgbClr val="000000"/>
                </a:solidFill>
                <a:effectLst/>
                <a:latin typeface="Calibri" panose="020F0502020204030204" pitchFamily="34" charset="0"/>
                <a:ea typeface="+mn-ea"/>
                <a:cs typeface="+mn-cs"/>
              </a:rPr>
              <a:t>Big boy</a:t>
            </a:r>
            <a:endParaRPr lang="en-US" sz="2000" dirty="0"/>
          </a:p>
        </p:txBody>
      </p:sp>
      <p:pic>
        <p:nvPicPr>
          <p:cNvPr id="1026" name="Picture 2" descr="See the source image">
            <a:extLst>
              <a:ext uri="{FF2B5EF4-FFF2-40B4-BE49-F238E27FC236}">
                <a16:creationId xmlns:a16="http://schemas.microsoft.com/office/drawing/2014/main" id="{2A6BC6D9-11D0-4519-BD9D-AFF8452B1C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5573" y="3167310"/>
            <a:ext cx="2450185" cy="1542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297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85FB-9522-4234-978C-14785D3D9CBA}"/>
              </a:ext>
            </a:extLst>
          </p:cNvPr>
          <p:cNvSpPr>
            <a:spLocks noGrp="1"/>
          </p:cNvSpPr>
          <p:nvPr>
            <p:ph type="title"/>
          </p:nvPr>
        </p:nvSpPr>
        <p:spPr/>
        <p:txBody>
          <a:bodyPr>
            <a:normAutofit/>
          </a:bodyPr>
          <a:lstStyle/>
          <a:p>
            <a:r>
              <a:rPr lang="en-US" dirty="0"/>
              <a:t>Large-scale destruction </a:t>
            </a:r>
            <a:r>
              <a:rPr lang="en-US" sz="2400" i="1" dirty="0"/>
              <a:t>cont’d</a:t>
            </a:r>
            <a:endParaRPr lang="en-US" i="1" dirty="0"/>
          </a:p>
        </p:txBody>
      </p:sp>
      <p:sp>
        <p:nvSpPr>
          <p:cNvPr id="4" name="Footer Placeholder 3">
            <a:extLst>
              <a:ext uri="{FF2B5EF4-FFF2-40B4-BE49-F238E27FC236}">
                <a16:creationId xmlns:a16="http://schemas.microsoft.com/office/drawing/2014/main" id="{FE7DC759-B1E6-42F2-A0F8-42433DAA10C9}"/>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sp>
        <p:nvSpPr>
          <p:cNvPr id="12" name="Content Placeholder 11">
            <a:extLst>
              <a:ext uri="{FF2B5EF4-FFF2-40B4-BE49-F238E27FC236}">
                <a16:creationId xmlns:a16="http://schemas.microsoft.com/office/drawing/2014/main" id="{DC592D16-C637-4982-A377-F5ADB8C4A4B8}"/>
              </a:ext>
            </a:extLst>
          </p:cNvPr>
          <p:cNvSpPr>
            <a:spLocks noGrp="1"/>
          </p:cNvSpPr>
          <p:nvPr>
            <p:ph idx="1"/>
          </p:nvPr>
        </p:nvSpPr>
        <p:spPr/>
        <p:txBody>
          <a:bodyPr>
            <a:normAutofit/>
          </a:bodyPr>
          <a:lstStyle/>
          <a:p>
            <a:r>
              <a:rPr lang="en-US" dirty="0"/>
              <a:t>The higher demand for construction materials causes prices to increase</a:t>
            </a:r>
          </a:p>
          <a:p>
            <a:pPr lvl="1"/>
            <a:r>
              <a:rPr lang="en-US" dirty="0"/>
              <a:t>Construction materials are shifted into Dresden from lower-priced regions in pursuit of profits</a:t>
            </a:r>
          </a:p>
          <a:p>
            <a:pPr lvl="1"/>
            <a:r>
              <a:rPr lang="en-US" dirty="0"/>
              <a:t>Increased production in existing supply chains</a:t>
            </a:r>
          </a:p>
          <a:p>
            <a:pPr lvl="1"/>
            <a:r>
              <a:rPr lang="en-US" dirty="0"/>
              <a:t>In other words: the market works as expected</a:t>
            </a:r>
          </a:p>
          <a:p>
            <a:r>
              <a:rPr lang="en-US" dirty="0"/>
              <a:t>Disaster relief offered by private citizens, charitable and for-profit organizations, maybe government</a:t>
            </a:r>
          </a:p>
          <a:p>
            <a:r>
              <a:rPr lang="en-US" dirty="0" err="1"/>
              <a:t>Dresdeners</a:t>
            </a:r>
            <a:r>
              <a:rPr lang="en-US" dirty="0"/>
              <a:t> have suffered a loss, but they still pursue their highest valued attainable ends</a:t>
            </a:r>
          </a:p>
          <a:p>
            <a:endParaRPr lang="en-US" dirty="0"/>
          </a:p>
        </p:txBody>
      </p:sp>
    </p:spTree>
    <p:extLst>
      <p:ext uri="{BB962C8B-B14F-4D97-AF65-F5344CB8AC3E}">
        <p14:creationId xmlns:p14="http://schemas.microsoft.com/office/powerpoint/2010/main" val="962330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85FB-9522-4234-978C-14785D3D9CBA}"/>
              </a:ext>
            </a:extLst>
          </p:cNvPr>
          <p:cNvSpPr>
            <a:spLocks noGrp="1"/>
          </p:cNvSpPr>
          <p:nvPr>
            <p:ph type="title"/>
          </p:nvPr>
        </p:nvSpPr>
        <p:spPr/>
        <p:txBody>
          <a:bodyPr/>
          <a:lstStyle/>
          <a:p>
            <a:r>
              <a:rPr lang="en-US" dirty="0"/>
              <a:t>Economics of destruction</a:t>
            </a:r>
            <a:endParaRPr lang="en-US" i="1" dirty="0"/>
          </a:p>
        </p:txBody>
      </p:sp>
      <p:sp>
        <p:nvSpPr>
          <p:cNvPr id="4" name="Footer Placeholder 3">
            <a:extLst>
              <a:ext uri="{FF2B5EF4-FFF2-40B4-BE49-F238E27FC236}">
                <a16:creationId xmlns:a16="http://schemas.microsoft.com/office/drawing/2014/main" id="{FE7DC759-B1E6-42F2-A0F8-42433DAA10C9}"/>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sp>
        <p:nvSpPr>
          <p:cNvPr id="12" name="Content Placeholder 11">
            <a:extLst>
              <a:ext uri="{FF2B5EF4-FFF2-40B4-BE49-F238E27FC236}">
                <a16:creationId xmlns:a16="http://schemas.microsoft.com/office/drawing/2014/main" id="{DC592D16-C637-4982-A377-F5ADB8C4A4B8}"/>
              </a:ext>
            </a:extLst>
          </p:cNvPr>
          <p:cNvSpPr>
            <a:spLocks noGrp="1"/>
          </p:cNvSpPr>
          <p:nvPr>
            <p:ph idx="1"/>
          </p:nvPr>
        </p:nvSpPr>
        <p:spPr/>
        <p:txBody>
          <a:bodyPr>
            <a:normAutofit/>
          </a:bodyPr>
          <a:lstStyle/>
          <a:p>
            <a:r>
              <a:rPr lang="en-US" dirty="0"/>
              <a:t>Temporary loss/setback</a:t>
            </a:r>
          </a:p>
          <a:p>
            <a:pPr lvl="1"/>
            <a:r>
              <a:rPr lang="en-US" dirty="0"/>
              <a:t>Loss of existing wealth (window, Dresden)</a:t>
            </a:r>
          </a:p>
          <a:p>
            <a:pPr lvl="1"/>
            <a:r>
              <a:rPr lang="en-US" dirty="0"/>
              <a:t>Prices and actions adjust to the new situation</a:t>
            </a:r>
          </a:p>
          <a:p>
            <a:pPr lvl="1"/>
            <a:r>
              <a:rPr lang="en-US" dirty="0"/>
              <a:t>Resources are reallocated to their better uses</a:t>
            </a:r>
          </a:p>
          <a:p>
            <a:r>
              <a:rPr lang="en-US" dirty="0"/>
              <a:t>Despite the exogenous shock (destruction), the market </a:t>
            </a:r>
            <a:r>
              <a:rPr lang="en-US" i="1" dirty="0"/>
              <a:t>order</a:t>
            </a:r>
            <a:r>
              <a:rPr lang="en-US" dirty="0"/>
              <a:t> remains intact</a:t>
            </a:r>
          </a:p>
          <a:p>
            <a:pPr lvl="1"/>
            <a:r>
              <a:rPr lang="en-US" dirty="0"/>
              <a:t>Actors pursue their highest valued attainable ends</a:t>
            </a:r>
          </a:p>
          <a:p>
            <a:pPr lvl="1"/>
            <a:r>
              <a:rPr lang="en-US" dirty="0"/>
              <a:t>A temporary setback (loss), followed by the (new) maximizing trajectory</a:t>
            </a:r>
          </a:p>
          <a:p>
            <a:pPr lvl="1"/>
            <a:endParaRPr lang="en-US" dirty="0"/>
          </a:p>
        </p:txBody>
      </p:sp>
    </p:spTree>
    <p:extLst>
      <p:ext uri="{BB962C8B-B14F-4D97-AF65-F5344CB8AC3E}">
        <p14:creationId xmlns:p14="http://schemas.microsoft.com/office/powerpoint/2010/main" val="101034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85FB-9522-4234-978C-14785D3D9CBA}"/>
              </a:ext>
            </a:extLst>
          </p:cNvPr>
          <p:cNvSpPr>
            <a:spLocks noGrp="1"/>
          </p:cNvSpPr>
          <p:nvPr>
            <p:ph type="title"/>
          </p:nvPr>
        </p:nvSpPr>
        <p:spPr/>
        <p:txBody>
          <a:bodyPr/>
          <a:lstStyle/>
          <a:p>
            <a:r>
              <a:rPr lang="en-US" dirty="0"/>
              <a:t>But let’s look at regulations</a:t>
            </a:r>
            <a:endParaRPr lang="en-US" i="1" dirty="0"/>
          </a:p>
        </p:txBody>
      </p:sp>
      <p:sp>
        <p:nvSpPr>
          <p:cNvPr id="4" name="Footer Placeholder 3">
            <a:extLst>
              <a:ext uri="{FF2B5EF4-FFF2-40B4-BE49-F238E27FC236}">
                <a16:creationId xmlns:a16="http://schemas.microsoft.com/office/drawing/2014/main" id="{FE7DC759-B1E6-42F2-A0F8-42433DAA10C9}"/>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sp>
        <p:nvSpPr>
          <p:cNvPr id="12" name="Content Placeholder 11">
            <a:extLst>
              <a:ext uri="{FF2B5EF4-FFF2-40B4-BE49-F238E27FC236}">
                <a16:creationId xmlns:a16="http://schemas.microsoft.com/office/drawing/2014/main" id="{DC592D16-C637-4982-A377-F5ADB8C4A4B8}"/>
              </a:ext>
            </a:extLst>
          </p:cNvPr>
          <p:cNvSpPr>
            <a:spLocks noGrp="1"/>
          </p:cNvSpPr>
          <p:nvPr>
            <p:ph idx="1"/>
          </p:nvPr>
        </p:nvSpPr>
        <p:spPr/>
        <p:txBody>
          <a:bodyPr>
            <a:normAutofit/>
          </a:bodyPr>
          <a:lstStyle/>
          <a:p>
            <a:r>
              <a:rPr lang="en-US" dirty="0"/>
              <a:t>Restrictions (costs imposed) on actions </a:t>
            </a:r>
          </a:p>
          <a:p>
            <a:pPr lvl="1"/>
            <a:r>
              <a:rPr lang="en-US" dirty="0"/>
              <a:t>Prohibition on specified actions (bans)</a:t>
            </a:r>
          </a:p>
          <a:p>
            <a:pPr lvl="1"/>
            <a:r>
              <a:rPr lang="en-US" dirty="0"/>
              <a:t>Prohibition on actions unless complying with specific mandates (licensing, zoning, building codes etc.)</a:t>
            </a:r>
          </a:p>
          <a:p>
            <a:r>
              <a:rPr lang="en-US" dirty="0"/>
              <a:t>Effective regulations restrict actions that are formally, physically, and economically feasible </a:t>
            </a:r>
          </a:p>
          <a:p>
            <a:r>
              <a:rPr lang="en-US" dirty="0"/>
              <a:t>Thus: Regulations are not destruction, but destruct</a:t>
            </a:r>
            <a:r>
              <a:rPr lang="en-US" i="1" dirty="0"/>
              <a:t>ive</a:t>
            </a:r>
          </a:p>
          <a:p>
            <a:endParaRPr lang="en-US" dirty="0"/>
          </a:p>
          <a:p>
            <a:pPr lvl="1"/>
            <a:endParaRPr lang="en-US" dirty="0"/>
          </a:p>
        </p:txBody>
      </p:sp>
    </p:spTree>
    <p:extLst>
      <p:ext uri="{BB962C8B-B14F-4D97-AF65-F5344CB8AC3E}">
        <p14:creationId xmlns:p14="http://schemas.microsoft.com/office/powerpoint/2010/main" val="3308390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F997-847D-46EB-81F6-9E8AB5FB8E1C}"/>
              </a:ext>
            </a:extLst>
          </p:cNvPr>
          <p:cNvSpPr>
            <a:spLocks noGrp="1"/>
          </p:cNvSpPr>
          <p:nvPr>
            <p:ph type="title"/>
          </p:nvPr>
        </p:nvSpPr>
        <p:spPr/>
        <p:txBody>
          <a:bodyPr/>
          <a:lstStyle/>
          <a:p>
            <a:r>
              <a:rPr lang="en-US" dirty="0"/>
              <a:t>Regulations: value scale analysis</a:t>
            </a:r>
          </a:p>
        </p:txBody>
      </p:sp>
      <p:sp>
        <p:nvSpPr>
          <p:cNvPr id="3" name="Content Placeholder 2">
            <a:extLst>
              <a:ext uri="{FF2B5EF4-FFF2-40B4-BE49-F238E27FC236}">
                <a16:creationId xmlns:a16="http://schemas.microsoft.com/office/drawing/2014/main" id="{CD0E23AA-0120-4234-B85F-A8BC42BCD510}"/>
              </a:ext>
            </a:extLst>
          </p:cNvPr>
          <p:cNvSpPr>
            <a:spLocks noGrp="1"/>
          </p:cNvSpPr>
          <p:nvPr>
            <p:ph idx="1"/>
          </p:nvPr>
        </p:nvSpPr>
        <p:spPr/>
        <p:txBody>
          <a:bodyPr>
            <a:normAutofit/>
          </a:bodyPr>
          <a:lstStyle/>
          <a:p>
            <a:r>
              <a:rPr lang="en-US" dirty="0"/>
              <a:t>Assume the CDC issues a touchscreen ban to stop the spread of some disease</a:t>
            </a:r>
          </a:p>
          <a:p>
            <a:pPr marL="0" indent="0">
              <a:buNone/>
            </a:pPr>
            <a:endParaRPr lang="en-US" sz="2000" dirty="0"/>
          </a:p>
        </p:txBody>
      </p:sp>
      <p:sp>
        <p:nvSpPr>
          <p:cNvPr id="4" name="Footer Placeholder 3">
            <a:extLst>
              <a:ext uri="{FF2B5EF4-FFF2-40B4-BE49-F238E27FC236}">
                <a16:creationId xmlns:a16="http://schemas.microsoft.com/office/drawing/2014/main" id="{651884FD-8509-4EF3-8D6E-30BED5477880}"/>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spTree>
    <p:extLst>
      <p:ext uri="{BB962C8B-B14F-4D97-AF65-F5344CB8AC3E}">
        <p14:creationId xmlns:p14="http://schemas.microsoft.com/office/powerpoint/2010/main" val="1624547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71FD3A6-E28C-4D4C-B61B-88923CBC737A}"/>
              </a:ext>
            </a:extLst>
          </p:cNvPr>
          <p:cNvPicPr>
            <a:picLocks noChangeAspect="1"/>
          </p:cNvPicPr>
          <p:nvPr/>
        </p:nvPicPr>
        <p:blipFill>
          <a:blip r:embed="rId2"/>
          <a:stretch>
            <a:fillRect/>
          </a:stretch>
        </p:blipFill>
        <p:spPr>
          <a:xfrm>
            <a:off x="1666196" y="361706"/>
            <a:ext cx="5811604" cy="5994645"/>
          </a:xfrm>
          <a:prstGeom prst="rect">
            <a:avLst/>
          </a:prstGeom>
        </p:spPr>
      </p:pic>
      <p:sp>
        <p:nvSpPr>
          <p:cNvPr id="10" name="TextBox 9">
            <a:extLst>
              <a:ext uri="{FF2B5EF4-FFF2-40B4-BE49-F238E27FC236}">
                <a16:creationId xmlns:a16="http://schemas.microsoft.com/office/drawing/2014/main" id="{18E1920D-F21C-465B-A32A-0C66A6071936}"/>
              </a:ext>
            </a:extLst>
          </p:cNvPr>
          <p:cNvSpPr txBox="1"/>
          <p:nvPr/>
        </p:nvSpPr>
        <p:spPr>
          <a:xfrm>
            <a:off x="4977183" y="449154"/>
            <a:ext cx="2803429" cy="369332"/>
          </a:xfrm>
          <a:prstGeom prst="rect">
            <a:avLst/>
          </a:prstGeom>
          <a:noFill/>
        </p:spPr>
        <p:txBody>
          <a:bodyPr wrap="square" rtlCol="0">
            <a:spAutoFit/>
          </a:bodyPr>
          <a:lstStyle/>
          <a:p>
            <a:r>
              <a:rPr lang="en-US" dirty="0"/>
              <a:t>Dr. Anthony “iPad” Fauci</a:t>
            </a:r>
          </a:p>
        </p:txBody>
      </p:sp>
    </p:spTree>
    <p:extLst>
      <p:ext uri="{BB962C8B-B14F-4D97-AF65-F5344CB8AC3E}">
        <p14:creationId xmlns:p14="http://schemas.microsoft.com/office/powerpoint/2010/main" val="2750514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F997-847D-46EB-81F6-9E8AB5FB8E1C}"/>
              </a:ext>
            </a:extLst>
          </p:cNvPr>
          <p:cNvSpPr>
            <a:spLocks noGrp="1"/>
          </p:cNvSpPr>
          <p:nvPr>
            <p:ph type="title"/>
          </p:nvPr>
        </p:nvSpPr>
        <p:spPr/>
        <p:txBody>
          <a:bodyPr/>
          <a:lstStyle/>
          <a:p>
            <a:r>
              <a:rPr lang="en-US" dirty="0"/>
              <a:t>Regulations: value scale analysis</a:t>
            </a:r>
          </a:p>
        </p:txBody>
      </p:sp>
      <p:sp>
        <p:nvSpPr>
          <p:cNvPr id="3" name="Content Placeholder 2">
            <a:extLst>
              <a:ext uri="{FF2B5EF4-FFF2-40B4-BE49-F238E27FC236}">
                <a16:creationId xmlns:a16="http://schemas.microsoft.com/office/drawing/2014/main" id="{CD0E23AA-0120-4234-B85F-A8BC42BCD510}"/>
              </a:ext>
            </a:extLst>
          </p:cNvPr>
          <p:cNvSpPr>
            <a:spLocks noGrp="1"/>
          </p:cNvSpPr>
          <p:nvPr>
            <p:ph idx="1"/>
          </p:nvPr>
        </p:nvSpPr>
        <p:spPr/>
        <p:txBody>
          <a:bodyPr>
            <a:normAutofit/>
          </a:bodyPr>
          <a:lstStyle/>
          <a:p>
            <a:r>
              <a:rPr lang="en-US" dirty="0"/>
              <a:t>Assume the CDC issues a touchscreen ban to stop the spread of some disease</a:t>
            </a:r>
          </a:p>
          <a:p>
            <a:r>
              <a:rPr lang="en-US" dirty="0"/>
              <a:t>This is the effect on some user’s value scale:</a:t>
            </a:r>
          </a:p>
          <a:p>
            <a:pPr marL="0" indent="0">
              <a:buNone/>
            </a:pPr>
            <a:r>
              <a:rPr lang="en-US" sz="2000" dirty="0"/>
              <a:t>	No regulation		Touchscreen ban</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sp>
        <p:nvSpPr>
          <p:cNvPr id="4" name="Footer Placeholder 3">
            <a:extLst>
              <a:ext uri="{FF2B5EF4-FFF2-40B4-BE49-F238E27FC236}">
                <a16:creationId xmlns:a16="http://schemas.microsoft.com/office/drawing/2014/main" id="{651884FD-8509-4EF3-8D6E-30BED5477880}"/>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graphicFrame>
        <p:nvGraphicFramePr>
          <p:cNvPr id="5" name="Table 5">
            <a:extLst>
              <a:ext uri="{FF2B5EF4-FFF2-40B4-BE49-F238E27FC236}">
                <a16:creationId xmlns:a16="http://schemas.microsoft.com/office/drawing/2014/main" id="{F09F695A-0EE2-45A3-B0BE-961C87748039}"/>
              </a:ext>
            </a:extLst>
          </p:cNvPr>
          <p:cNvGraphicFramePr>
            <a:graphicFrameLocks noGrp="1"/>
          </p:cNvGraphicFramePr>
          <p:nvPr/>
        </p:nvGraphicFramePr>
        <p:xfrm>
          <a:off x="1348789" y="3572784"/>
          <a:ext cx="2035042" cy="1854200"/>
        </p:xfrm>
        <a:graphic>
          <a:graphicData uri="http://schemas.openxmlformats.org/drawingml/2006/table">
            <a:tbl>
              <a:tblPr bandRow="1">
                <a:tableStyleId>{5C22544A-7EE6-4342-B048-85BDC9FD1C3A}</a:tableStyleId>
              </a:tblPr>
              <a:tblGrid>
                <a:gridCol w="1575105">
                  <a:extLst>
                    <a:ext uri="{9D8B030D-6E8A-4147-A177-3AD203B41FA5}">
                      <a16:colId xmlns:a16="http://schemas.microsoft.com/office/drawing/2014/main" val="1330517140"/>
                    </a:ext>
                  </a:extLst>
                </a:gridCol>
                <a:gridCol w="459937">
                  <a:extLst>
                    <a:ext uri="{9D8B030D-6E8A-4147-A177-3AD203B41FA5}">
                      <a16:colId xmlns:a16="http://schemas.microsoft.com/office/drawing/2014/main" val="1259811947"/>
                    </a:ext>
                  </a:extLst>
                </a:gridCol>
              </a:tblGrid>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2664889424"/>
                  </a:ext>
                </a:extLst>
              </a:tr>
              <a:tr h="370840">
                <a:tc>
                  <a:txBody>
                    <a:bodyPr/>
                    <a:lstStyle/>
                    <a:p>
                      <a:r>
                        <a:rPr lang="en-US" strike="noStrike" dirty="0"/>
                        <a:t>iPod Touch</a:t>
                      </a:r>
                    </a:p>
                  </a:txBody>
                  <a:tcPr/>
                </a:tc>
                <a:tc>
                  <a:txBody>
                    <a:bodyPr/>
                    <a:lstStyle/>
                    <a:p>
                      <a:r>
                        <a:rPr lang="en-US" dirty="0"/>
                        <a:t>✔️</a:t>
                      </a:r>
                    </a:p>
                  </a:txBody>
                  <a:tcPr/>
                </a:tc>
                <a:extLst>
                  <a:ext uri="{0D108BD9-81ED-4DB2-BD59-A6C34878D82A}">
                    <a16:rowId xmlns:a16="http://schemas.microsoft.com/office/drawing/2014/main" val="4019249829"/>
                  </a:ext>
                </a:extLst>
              </a:tr>
              <a:tr h="370840">
                <a:tc>
                  <a:txBody>
                    <a:bodyPr/>
                    <a:lstStyle/>
                    <a:p>
                      <a:r>
                        <a:rPr lang="en-US" dirty="0"/>
                        <a:t>Walkman</a:t>
                      </a:r>
                    </a:p>
                  </a:txBody>
                  <a:tcPr/>
                </a:tc>
                <a:tc>
                  <a:txBody>
                    <a:bodyPr/>
                    <a:lstStyle/>
                    <a:p>
                      <a:pPr algn="ctr"/>
                      <a:r>
                        <a:rPr lang="en-US" dirty="0"/>
                        <a:t>➖</a:t>
                      </a:r>
                    </a:p>
                  </a:txBody>
                  <a:tcPr/>
                </a:tc>
                <a:extLst>
                  <a:ext uri="{0D108BD9-81ED-4DB2-BD59-A6C34878D82A}">
                    <a16:rowId xmlns:a16="http://schemas.microsoft.com/office/drawing/2014/main" val="2661711061"/>
                  </a:ext>
                </a:extLst>
              </a:tr>
              <a:tr h="370840">
                <a:tc>
                  <a:txBody>
                    <a:bodyPr/>
                    <a:lstStyle/>
                    <a:p>
                      <a:r>
                        <a:rPr lang="en-US" dirty="0"/>
                        <a:t>Portable radio</a:t>
                      </a:r>
                    </a:p>
                  </a:txBody>
                  <a:tcPr/>
                </a:tc>
                <a:tc>
                  <a:txBody>
                    <a:bodyPr/>
                    <a:lstStyle/>
                    <a:p>
                      <a:r>
                        <a:rPr lang="en-US" dirty="0"/>
                        <a:t>➖</a:t>
                      </a:r>
                    </a:p>
                  </a:txBody>
                  <a:tcPr/>
                </a:tc>
                <a:extLst>
                  <a:ext uri="{0D108BD9-81ED-4DB2-BD59-A6C34878D82A}">
                    <a16:rowId xmlns:a16="http://schemas.microsoft.com/office/drawing/2014/main" val="12939463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txBody>
                  <a:tcPr/>
                </a:tc>
                <a:tc>
                  <a:txBody>
                    <a:bodyPr/>
                    <a:lstStyle/>
                    <a:p>
                      <a:endParaRPr lang="en-US" dirty="0"/>
                    </a:p>
                  </a:txBody>
                  <a:tcPr/>
                </a:tc>
                <a:extLst>
                  <a:ext uri="{0D108BD9-81ED-4DB2-BD59-A6C34878D82A}">
                    <a16:rowId xmlns:a16="http://schemas.microsoft.com/office/drawing/2014/main" val="901652973"/>
                  </a:ext>
                </a:extLst>
              </a:tr>
            </a:tbl>
          </a:graphicData>
        </a:graphic>
      </p:graphicFrame>
      <p:graphicFrame>
        <p:nvGraphicFramePr>
          <p:cNvPr id="6" name="Table 5">
            <a:extLst>
              <a:ext uri="{FF2B5EF4-FFF2-40B4-BE49-F238E27FC236}">
                <a16:creationId xmlns:a16="http://schemas.microsoft.com/office/drawing/2014/main" id="{9A5CA784-984C-4119-80D5-B80ACBF573AC}"/>
              </a:ext>
            </a:extLst>
          </p:cNvPr>
          <p:cNvGraphicFramePr>
            <a:graphicFrameLocks noGrp="1"/>
          </p:cNvGraphicFramePr>
          <p:nvPr/>
        </p:nvGraphicFramePr>
        <p:xfrm>
          <a:off x="4203836" y="3572784"/>
          <a:ext cx="2035042" cy="1854200"/>
        </p:xfrm>
        <a:graphic>
          <a:graphicData uri="http://schemas.openxmlformats.org/drawingml/2006/table">
            <a:tbl>
              <a:tblPr bandRow="1">
                <a:tableStyleId>{5C22544A-7EE6-4342-B048-85BDC9FD1C3A}</a:tableStyleId>
              </a:tblPr>
              <a:tblGrid>
                <a:gridCol w="1575105">
                  <a:extLst>
                    <a:ext uri="{9D8B030D-6E8A-4147-A177-3AD203B41FA5}">
                      <a16:colId xmlns:a16="http://schemas.microsoft.com/office/drawing/2014/main" val="1330517140"/>
                    </a:ext>
                  </a:extLst>
                </a:gridCol>
                <a:gridCol w="459937">
                  <a:extLst>
                    <a:ext uri="{9D8B030D-6E8A-4147-A177-3AD203B41FA5}">
                      <a16:colId xmlns:a16="http://schemas.microsoft.com/office/drawing/2014/main" val="1259811947"/>
                    </a:ext>
                  </a:extLst>
                </a:gridCol>
              </a:tblGrid>
              <a:tr h="370840">
                <a:tc>
                  <a:txBody>
                    <a:bodyPr/>
                    <a:lstStyle/>
                    <a:p>
                      <a:r>
                        <a:rPr lang="en-US" dirty="0"/>
                        <a:t>…</a:t>
                      </a:r>
                    </a:p>
                  </a:txBody>
                  <a:tcPr/>
                </a:tc>
                <a:tc>
                  <a:txBody>
                    <a:bodyPr/>
                    <a:lstStyle/>
                    <a:p>
                      <a:endParaRPr lang="en-US" dirty="0"/>
                    </a:p>
                  </a:txBody>
                  <a:tcPr/>
                </a:tc>
                <a:extLst>
                  <a:ext uri="{0D108BD9-81ED-4DB2-BD59-A6C34878D82A}">
                    <a16:rowId xmlns:a16="http://schemas.microsoft.com/office/drawing/2014/main" val="2664889424"/>
                  </a:ext>
                </a:extLst>
              </a:tr>
              <a:tr h="370840">
                <a:tc>
                  <a:txBody>
                    <a:bodyPr/>
                    <a:lstStyle/>
                    <a:p>
                      <a:r>
                        <a:rPr lang="en-US" strike="noStrike" dirty="0"/>
                        <a:t>iPod Touch</a:t>
                      </a:r>
                    </a:p>
                  </a:txBody>
                  <a:tcPr/>
                </a:tc>
                <a:tc>
                  <a:txBody>
                    <a:bodyPr/>
                    <a:lstStyle/>
                    <a:p>
                      <a:r>
                        <a:rPr lang="en-US" dirty="0"/>
                        <a:t>❌</a:t>
                      </a:r>
                    </a:p>
                  </a:txBody>
                  <a:tcPr/>
                </a:tc>
                <a:extLst>
                  <a:ext uri="{0D108BD9-81ED-4DB2-BD59-A6C34878D82A}">
                    <a16:rowId xmlns:a16="http://schemas.microsoft.com/office/drawing/2014/main" val="4019249829"/>
                  </a:ext>
                </a:extLst>
              </a:tr>
              <a:tr h="370840">
                <a:tc>
                  <a:txBody>
                    <a:bodyPr/>
                    <a:lstStyle/>
                    <a:p>
                      <a:r>
                        <a:rPr lang="en-US" dirty="0"/>
                        <a:t>Walkman</a:t>
                      </a:r>
                    </a:p>
                  </a:txBody>
                  <a:tcPr/>
                </a:tc>
                <a:tc>
                  <a:txBody>
                    <a:bodyPr/>
                    <a:lstStyle/>
                    <a:p>
                      <a:pPr algn="ctr"/>
                      <a:r>
                        <a:rPr lang="en-US" dirty="0"/>
                        <a:t>✔️</a:t>
                      </a:r>
                    </a:p>
                  </a:txBody>
                  <a:tcPr/>
                </a:tc>
                <a:extLst>
                  <a:ext uri="{0D108BD9-81ED-4DB2-BD59-A6C34878D82A}">
                    <a16:rowId xmlns:a16="http://schemas.microsoft.com/office/drawing/2014/main" val="2661711061"/>
                  </a:ext>
                </a:extLst>
              </a:tr>
              <a:tr h="370840">
                <a:tc>
                  <a:txBody>
                    <a:bodyPr/>
                    <a:lstStyle/>
                    <a:p>
                      <a:r>
                        <a:rPr lang="en-US" dirty="0"/>
                        <a:t>Portable radio</a:t>
                      </a:r>
                    </a:p>
                  </a:txBody>
                  <a:tcPr/>
                </a:tc>
                <a:tc>
                  <a:txBody>
                    <a:bodyPr/>
                    <a:lstStyle/>
                    <a:p>
                      <a:r>
                        <a:rPr lang="en-US" dirty="0"/>
                        <a:t>➖</a:t>
                      </a:r>
                    </a:p>
                  </a:txBody>
                  <a:tcPr/>
                </a:tc>
                <a:extLst>
                  <a:ext uri="{0D108BD9-81ED-4DB2-BD59-A6C34878D82A}">
                    <a16:rowId xmlns:a16="http://schemas.microsoft.com/office/drawing/2014/main" val="12939463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txBody>
                  <a:tcPr/>
                </a:tc>
                <a:tc>
                  <a:txBody>
                    <a:bodyPr/>
                    <a:lstStyle/>
                    <a:p>
                      <a:endParaRPr lang="en-US" dirty="0"/>
                    </a:p>
                  </a:txBody>
                  <a:tcPr/>
                </a:tc>
                <a:extLst>
                  <a:ext uri="{0D108BD9-81ED-4DB2-BD59-A6C34878D82A}">
                    <a16:rowId xmlns:a16="http://schemas.microsoft.com/office/drawing/2014/main" val="901652973"/>
                  </a:ext>
                </a:extLst>
              </a:tr>
            </a:tbl>
          </a:graphicData>
        </a:graphic>
      </p:graphicFrame>
      <p:pic>
        <p:nvPicPr>
          <p:cNvPr id="8" name="Picture 7">
            <a:extLst>
              <a:ext uri="{FF2B5EF4-FFF2-40B4-BE49-F238E27FC236}">
                <a16:creationId xmlns:a16="http://schemas.microsoft.com/office/drawing/2014/main" id="{E71FD3A6-E28C-4D4C-B61B-88923CBC737A}"/>
              </a:ext>
            </a:extLst>
          </p:cNvPr>
          <p:cNvPicPr>
            <a:picLocks noChangeAspect="1"/>
          </p:cNvPicPr>
          <p:nvPr/>
        </p:nvPicPr>
        <p:blipFill>
          <a:blip r:embed="rId2"/>
          <a:stretch>
            <a:fillRect/>
          </a:stretch>
        </p:blipFill>
        <p:spPr>
          <a:xfrm>
            <a:off x="8082510" y="185738"/>
            <a:ext cx="865675" cy="892940"/>
          </a:xfrm>
          <a:prstGeom prst="rect">
            <a:avLst/>
          </a:prstGeom>
        </p:spPr>
      </p:pic>
    </p:spTree>
    <p:extLst>
      <p:ext uri="{BB962C8B-B14F-4D97-AF65-F5344CB8AC3E}">
        <p14:creationId xmlns:p14="http://schemas.microsoft.com/office/powerpoint/2010/main" val="1288110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F997-847D-46EB-81F6-9E8AB5FB8E1C}"/>
              </a:ext>
            </a:extLst>
          </p:cNvPr>
          <p:cNvSpPr>
            <a:spLocks noGrp="1"/>
          </p:cNvSpPr>
          <p:nvPr>
            <p:ph type="title"/>
          </p:nvPr>
        </p:nvSpPr>
        <p:spPr/>
        <p:txBody>
          <a:bodyPr/>
          <a:lstStyle/>
          <a:p>
            <a:r>
              <a:rPr lang="en-US" dirty="0"/>
              <a:t>Regulations: value scale analysis</a:t>
            </a:r>
          </a:p>
        </p:txBody>
      </p:sp>
      <p:sp>
        <p:nvSpPr>
          <p:cNvPr id="3" name="Content Placeholder 2">
            <a:extLst>
              <a:ext uri="{FF2B5EF4-FFF2-40B4-BE49-F238E27FC236}">
                <a16:creationId xmlns:a16="http://schemas.microsoft.com/office/drawing/2014/main" id="{CD0E23AA-0120-4234-B85F-A8BC42BCD510}"/>
              </a:ext>
            </a:extLst>
          </p:cNvPr>
          <p:cNvSpPr>
            <a:spLocks noGrp="1"/>
          </p:cNvSpPr>
          <p:nvPr>
            <p:ph idx="1"/>
          </p:nvPr>
        </p:nvSpPr>
        <p:spPr/>
        <p:txBody>
          <a:bodyPr>
            <a:normAutofit fontScale="92500"/>
          </a:bodyPr>
          <a:lstStyle/>
          <a:p>
            <a:r>
              <a:rPr lang="en-US" dirty="0"/>
              <a:t>Note the implication: this is </a:t>
            </a:r>
            <a:r>
              <a:rPr lang="en-US" i="1" dirty="0"/>
              <a:t>not a one-time loss</a:t>
            </a:r>
          </a:p>
          <a:p>
            <a:pPr lvl="1"/>
            <a:r>
              <a:rPr lang="en-US" dirty="0"/>
              <a:t>Reality is unchanged – the economy’s ability to satisfy this want remains</a:t>
            </a:r>
          </a:p>
          <a:p>
            <a:r>
              <a:rPr lang="en-US" dirty="0"/>
              <a:t>The </a:t>
            </a:r>
            <a:r>
              <a:rPr lang="en-US" i="1" dirty="0"/>
              <a:t>option </a:t>
            </a:r>
            <a:r>
              <a:rPr lang="en-US" dirty="0"/>
              <a:t>is lost</a:t>
            </a:r>
          </a:p>
          <a:p>
            <a:pPr lvl="1"/>
            <a:r>
              <a:rPr lang="en-US" dirty="0"/>
              <a:t>Someone to replace a broken device cannot</a:t>
            </a:r>
          </a:p>
          <a:p>
            <a:pPr lvl="1"/>
            <a:r>
              <a:rPr lang="en-US" dirty="0"/>
              <a:t>Someone frequently updating their device cannot</a:t>
            </a:r>
          </a:p>
          <a:p>
            <a:r>
              <a:rPr lang="en-US" dirty="0"/>
              <a:t>Actors can’t pursue their highest valued attainable ends</a:t>
            </a:r>
          </a:p>
          <a:p>
            <a:pPr lvl="1"/>
            <a:r>
              <a:rPr lang="en-US" i="1" dirty="0"/>
              <a:t>Every time </a:t>
            </a:r>
            <a:r>
              <a:rPr lang="en-US" dirty="0"/>
              <a:t>a choice is made where the touchscreen option had been valued higher constitutes </a:t>
            </a:r>
            <a:r>
              <a:rPr lang="en-US" i="1" dirty="0"/>
              <a:t>a loss</a:t>
            </a:r>
            <a:endParaRPr lang="en-US" dirty="0"/>
          </a:p>
          <a:p>
            <a:r>
              <a:rPr lang="en-US" dirty="0"/>
              <a:t>The economy is not static, </a:t>
            </a:r>
            <a:r>
              <a:rPr lang="en-US" i="1" dirty="0"/>
              <a:t>it is a process </a:t>
            </a:r>
            <a:r>
              <a:rPr lang="en-US" dirty="0"/>
              <a:t>– restrictions have long-term consequences</a:t>
            </a:r>
          </a:p>
        </p:txBody>
      </p:sp>
      <p:sp>
        <p:nvSpPr>
          <p:cNvPr id="4" name="Footer Placeholder 3">
            <a:extLst>
              <a:ext uri="{FF2B5EF4-FFF2-40B4-BE49-F238E27FC236}">
                <a16:creationId xmlns:a16="http://schemas.microsoft.com/office/drawing/2014/main" id="{651884FD-8509-4EF3-8D6E-30BED5477880}"/>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pic>
        <p:nvPicPr>
          <p:cNvPr id="8" name="Picture 7">
            <a:extLst>
              <a:ext uri="{FF2B5EF4-FFF2-40B4-BE49-F238E27FC236}">
                <a16:creationId xmlns:a16="http://schemas.microsoft.com/office/drawing/2014/main" id="{BDF3E8B5-40E7-4232-A3B2-905F941DB27F}"/>
              </a:ext>
            </a:extLst>
          </p:cNvPr>
          <p:cNvPicPr>
            <a:picLocks noChangeAspect="1"/>
          </p:cNvPicPr>
          <p:nvPr/>
        </p:nvPicPr>
        <p:blipFill>
          <a:blip r:embed="rId2"/>
          <a:stretch>
            <a:fillRect/>
          </a:stretch>
        </p:blipFill>
        <p:spPr>
          <a:xfrm>
            <a:off x="8082510" y="185738"/>
            <a:ext cx="865675" cy="892940"/>
          </a:xfrm>
          <a:prstGeom prst="rect">
            <a:avLst/>
          </a:prstGeom>
        </p:spPr>
      </p:pic>
    </p:spTree>
    <p:extLst>
      <p:ext uri="{BB962C8B-B14F-4D97-AF65-F5344CB8AC3E}">
        <p14:creationId xmlns:p14="http://schemas.microsoft.com/office/powerpoint/2010/main" val="3870265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F997-847D-46EB-81F6-9E8AB5FB8E1C}"/>
              </a:ext>
            </a:extLst>
          </p:cNvPr>
          <p:cNvSpPr>
            <a:spLocks noGrp="1"/>
          </p:cNvSpPr>
          <p:nvPr>
            <p:ph type="title"/>
          </p:nvPr>
        </p:nvSpPr>
        <p:spPr/>
        <p:txBody>
          <a:bodyPr/>
          <a:lstStyle/>
          <a:p>
            <a:r>
              <a:rPr lang="en-US" dirty="0"/>
              <a:t>Regulations: production analysis</a:t>
            </a:r>
          </a:p>
        </p:txBody>
      </p:sp>
      <p:sp>
        <p:nvSpPr>
          <p:cNvPr id="3" name="Content Placeholder 2">
            <a:extLst>
              <a:ext uri="{FF2B5EF4-FFF2-40B4-BE49-F238E27FC236}">
                <a16:creationId xmlns:a16="http://schemas.microsoft.com/office/drawing/2014/main" id="{CD0E23AA-0120-4234-B85F-A8BC42BCD510}"/>
              </a:ext>
            </a:extLst>
          </p:cNvPr>
          <p:cNvSpPr>
            <a:spLocks noGrp="1"/>
          </p:cNvSpPr>
          <p:nvPr>
            <p:ph idx="1"/>
          </p:nvPr>
        </p:nvSpPr>
        <p:spPr/>
        <p:txBody>
          <a:bodyPr>
            <a:normAutofit/>
          </a:bodyPr>
          <a:lstStyle/>
          <a:p>
            <a:r>
              <a:rPr lang="en-US" dirty="0"/>
              <a:t>Producers are prohibited from selling touchscreens, so they will exit or shift production elsewhere</a:t>
            </a:r>
          </a:p>
          <a:p>
            <a:pPr lvl="1"/>
            <a:r>
              <a:rPr lang="en-US" dirty="0"/>
              <a:t>Relative consumer wants, there is </a:t>
            </a:r>
            <a:r>
              <a:rPr lang="en-US" i="1" dirty="0"/>
              <a:t>under</a:t>
            </a:r>
            <a:r>
              <a:rPr lang="en-US" dirty="0"/>
              <a:t>-production in touchscreens and devices using touchscreens</a:t>
            </a:r>
          </a:p>
          <a:p>
            <a:r>
              <a:rPr lang="en-US" dirty="0"/>
              <a:t>Investments are instead made elsewhere: non-touchscreen devices, television sets, etc. </a:t>
            </a:r>
          </a:p>
          <a:p>
            <a:pPr lvl="1"/>
            <a:r>
              <a:rPr lang="en-US" dirty="0"/>
              <a:t>Relative consumer wants, there is </a:t>
            </a:r>
            <a:r>
              <a:rPr lang="en-US" i="1" dirty="0"/>
              <a:t>over</a:t>
            </a:r>
            <a:r>
              <a:rPr lang="en-US" dirty="0"/>
              <a:t>-production in other lines of production</a:t>
            </a:r>
          </a:p>
          <a:p>
            <a:r>
              <a:rPr lang="en-US" dirty="0"/>
              <a:t>In sum, the production structure is distorted, malinvestments abound</a:t>
            </a:r>
          </a:p>
        </p:txBody>
      </p:sp>
      <p:sp>
        <p:nvSpPr>
          <p:cNvPr id="4" name="Footer Placeholder 3">
            <a:extLst>
              <a:ext uri="{FF2B5EF4-FFF2-40B4-BE49-F238E27FC236}">
                <a16:creationId xmlns:a16="http://schemas.microsoft.com/office/drawing/2014/main" id="{651884FD-8509-4EF3-8D6E-30BED5477880}"/>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pic>
        <p:nvPicPr>
          <p:cNvPr id="6" name="Picture 5">
            <a:extLst>
              <a:ext uri="{FF2B5EF4-FFF2-40B4-BE49-F238E27FC236}">
                <a16:creationId xmlns:a16="http://schemas.microsoft.com/office/drawing/2014/main" id="{1CD74010-DEED-48C0-8579-E6098D7DE52D}"/>
              </a:ext>
            </a:extLst>
          </p:cNvPr>
          <p:cNvPicPr>
            <a:picLocks noChangeAspect="1"/>
          </p:cNvPicPr>
          <p:nvPr/>
        </p:nvPicPr>
        <p:blipFill>
          <a:blip r:embed="rId2"/>
          <a:stretch>
            <a:fillRect/>
          </a:stretch>
        </p:blipFill>
        <p:spPr>
          <a:xfrm>
            <a:off x="8082510" y="185738"/>
            <a:ext cx="865675" cy="892940"/>
          </a:xfrm>
          <a:prstGeom prst="rect">
            <a:avLst/>
          </a:prstGeom>
        </p:spPr>
      </p:pic>
    </p:spTree>
    <p:extLst>
      <p:ext uri="{BB962C8B-B14F-4D97-AF65-F5344CB8AC3E}">
        <p14:creationId xmlns:p14="http://schemas.microsoft.com/office/powerpoint/2010/main" val="65461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F997-847D-46EB-81F6-9E8AB5FB8E1C}"/>
              </a:ext>
            </a:extLst>
          </p:cNvPr>
          <p:cNvSpPr>
            <a:spLocks noGrp="1"/>
          </p:cNvSpPr>
          <p:nvPr>
            <p:ph type="title"/>
          </p:nvPr>
        </p:nvSpPr>
        <p:spPr/>
        <p:txBody>
          <a:bodyPr/>
          <a:lstStyle/>
          <a:p>
            <a:r>
              <a:rPr lang="en-US" dirty="0"/>
              <a:t>So far, no big surprises</a:t>
            </a:r>
          </a:p>
        </p:txBody>
      </p:sp>
      <p:sp>
        <p:nvSpPr>
          <p:cNvPr id="3" name="Content Placeholder 2">
            <a:extLst>
              <a:ext uri="{FF2B5EF4-FFF2-40B4-BE49-F238E27FC236}">
                <a16:creationId xmlns:a16="http://schemas.microsoft.com/office/drawing/2014/main" id="{CD0E23AA-0120-4234-B85F-A8BC42BCD510}"/>
              </a:ext>
            </a:extLst>
          </p:cNvPr>
          <p:cNvSpPr>
            <a:spLocks noGrp="1"/>
          </p:cNvSpPr>
          <p:nvPr>
            <p:ph idx="1"/>
          </p:nvPr>
        </p:nvSpPr>
        <p:spPr/>
        <p:txBody>
          <a:bodyPr>
            <a:normAutofit/>
          </a:bodyPr>
          <a:lstStyle/>
          <a:p>
            <a:r>
              <a:rPr lang="en-US" dirty="0"/>
              <a:t>Regulations distort the production structure</a:t>
            </a:r>
          </a:p>
          <a:p>
            <a:r>
              <a:rPr lang="en-US" dirty="0"/>
              <a:t>Regulations cause value losses (lost options)</a:t>
            </a:r>
          </a:p>
          <a:p>
            <a:r>
              <a:rPr lang="en-US" dirty="0"/>
              <a:t>So, what about the “unrealized”?</a:t>
            </a:r>
          </a:p>
        </p:txBody>
      </p:sp>
      <p:sp>
        <p:nvSpPr>
          <p:cNvPr id="4" name="Footer Placeholder 3">
            <a:extLst>
              <a:ext uri="{FF2B5EF4-FFF2-40B4-BE49-F238E27FC236}">
                <a16:creationId xmlns:a16="http://schemas.microsoft.com/office/drawing/2014/main" id="{651884FD-8509-4EF3-8D6E-30BED5477880}"/>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spTree>
    <p:extLst>
      <p:ext uri="{BB962C8B-B14F-4D97-AF65-F5344CB8AC3E}">
        <p14:creationId xmlns:p14="http://schemas.microsoft.com/office/powerpoint/2010/main" val="3699448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Right 5">
            <a:extLst>
              <a:ext uri="{FF2B5EF4-FFF2-40B4-BE49-F238E27FC236}">
                <a16:creationId xmlns:a16="http://schemas.microsoft.com/office/drawing/2014/main" id="{B7450250-CADB-48AE-8BFE-DAACB9C056BF}"/>
              </a:ext>
            </a:extLst>
          </p:cNvPr>
          <p:cNvSpPr/>
          <p:nvPr/>
        </p:nvSpPr>
        <p:spPr>
          <a:xfrm>
            <a:off x="399238" y="2257988"/>
            <a:ext cx="8651679" cy="15273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a:t>Time</a:t>
            </a:r>
          </a:p>
        </p:txBody>
      </p:sp>
      <p:sp>
        <p:nvSpPr>
          <p:cNvPr id="12" name="Content Placeholder 2">
            <a:extLst>
              <a:ext uri="{FF2B5EF4-FFF2-40B4-BE49-F238E27FC236}">
                <a16:creationId xmlns:a16="http://schemas.microsoft.com/office/drawing/2014/main" id="{7DC7089D-1FC0-420F-BB19-25C5B03C2668}"/>
              </a:ext>
            </a:extLst>
          </p:cNvPr>
          <p:cNvSpPr>
            <a:spLocks noGrp="1"/>
          </p:cNvSpPr>
          <p:nvPr>
            <p:ph idx="1"/>
          </p:nvPr>
        </p:nvSpPr>
        <p:spPr>
          <a:xfrm>
            <a:off x="628650" y="1825625"/>
            <a:ext cx="7886700" cy="4351338"/>
          </a:xfrm>
        </p:spPr>
        <p:txBody>
          <a:bodyPr>
            <a:normAutofit/>
          </a:bodyPr>
          <a:lstStyle/>
          <a:p>
            <a:endParaRPr lang="en-US" dirty="0"/>
          </a:p>
          <a:p>
            <a:endParaRPr lang="en-US" dirty="0"/>
          </a:p>
          <a:p>
            <a:endParaRPr lang="en-US" dirty="0"/>
          </a:p>
          <a:p>
            <a:pPr marL="0" indent="0">
              <a:buNone/>
            </a:pPr>
            <a:r>
              <a:rPr lang="en-US" sz="2400" dirty="0"/>
              <a:t>	   iPod		iPhone		       iPad</a:t>
            </a:r>
          </a:p>
          <a:p>
            <a:pPr marL="0" indent="0">
              <a:buNone/>
            </a:pPr>
            <a:endParaRPr lang="en-US" sz="2400" dirty="0"/>
          </a:p>
          <a:p>
            <a:r>
              <a:rPr lang="en-US" dirty="0"/>
              <a:t>Innovations are cumulative, so </a:t>
            </a:r>
            <a:r>
              <a:rPr lang="en-US" i="1" dirty="0"/>
              <a:t>where </a:t>
            </a:r>
            <a:r>
              <a:rPr lang="en-US" dirty="0"/>
              <a:t>capital investments are made matters: they determine (facilitate) what entrepreneurs can do</a:t>
            </a:r>
          </a:p>
          <a:p>
            <a:r>
              <a:rPr lang="en-US" i="1" dirty="0"/>
              <a:t>Process </a:t>
            </a:r>
            <a:r>
              <a:rPr lang="en-US" dirty="0"/>
              <a:t>perspective: effects in the unfolding market</a:t>
            </a:r>
            <a:endParaRPr lang="en-US" i="1" dirty="0"/>
          </a:p>
        </p:txBody>
      </p:sp>
      <p:sp>
        <p:nvSpPr>
          <p:cNvPr id="2" name="Title 1">
            <a:extLst>
              <a:ext uri="{FF2B5EF4-FFF2-40B4-BE49-F238E27FC236}">
                <a16:creationId xmlns:a16="http://schemas.microsoft.com/office/drawing/2014/main" id="{C7C3F997-847D-46EB-81F6-9E8AB5FB8E1C}"/>
              </a:ext>
            </a:extLst>
          </p:cNvPr>
          <p:cNvSpPr>
            <a:spLocks noGrp="1"/>
          </p:cNvSpPr>
          <p:nvPr>
            <p:ph type="title"/>
          </p:nvPr>
        </p:nvSpPr>
        <p:spPr/>
        <p:txBody>
          <a:bodyPr/>
          <a:lstStyle/>
          <a:p>
            <a:r>
              <a:rPr lang="en-US" dirty="0"/>
              <a:t>Innovation is (r)evolutionary</a:t>
            </a:r>
          </a:p>
        </p:txBody>
      </p:sp>
      <p:sp>
        <p:nvSpPr>
          <p:cNvPr id="4" name="Footer Placeholder 3">
            <a:extLst>
              <a:ext uri="{FF2B5EF4-FFF2-40B4-BE49-F238E27FC236}">
                <a16:creationId xmlns:a16="http://schemas.microsoft.com/office/drawing/2014/main" id="{651884FD-8509-4EF3-8D6E-30BED5477880}"/>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pic>
        <p:nvPicPr>
          <p:cNvPr id="1032" name="Picture 8" descr="iPod 1st Gen">
            <a:extLst>
              <a:ext uri="{FF2B5EF4-FFF2-40B4-BE49-F238E27FC236}">
                <a16:creationId xmlns:a16="http://schemas.microsoft.com/office/drawing/2014/main" id="{80141418-F87E-4B56-80F1-4A136202DD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93" r="37880"/>
          <a:stretch/>
        </p:blipFill>
        <p:spPr bwMode="auto">
          <a:xfrm>
            <a:off x="1834843" y="2687905"/>
            <a:ext cx="498325" cy="62941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1st Gen iPhone Flickr">
            <a:extLst>
              <a:ext uri="{FF2B5EF4-FFF2-40B4-BE49-F238E27FC236}">
                <a16:creationId xmlns:a16="http://schemas.microsoft.com/office/drawing/2014/main" id="{CC5ADB50-4735-4AF2-A8C9-DE4C7A17B7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50" r="11779"/>
          <a:stretch/>
        </p:blipFill>
        <p:spPr bwMode="auto">
          <a:xfrm>
            <a:off x="3520714" y="2674990"/>
            <a:ext cx="729476" cy="65524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Pad v iPhone">
            <a:extLst>
              <a:ext uri="{FF2B5EF4-FFF2-40B4-BE49-F238E27FC236}">
                <a16:creationId xmlns:a16="http://schemas.microsoft.com/office/drawing/2014/main" id="{5C681E86-56AD-4889-BE4F-016D5BC952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3754" y="2690694"/>
            <a:ext cx="992388" cy="661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678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6D989-79EA-42E2-97B1-E9A178CB2C6B}"/>
              </a:ext>
            </a:extLst>
          </p:cNvPr>
          <p:cNvSpPr>
            <a:spLocks noGrp="1"/>
          </p:cNvSpPr>
          <p:nvPr>
            <p:ph type="title"/>
          </p:nvPr>
        </p:nvSpPr>
        <p:spPr/>
        <p:txBody>
          <a:bodyPr/>
          <a:lstStyle/>
          <a:p>
            <a:r>
              <a:rPr lang="en-US" dirty="0"/>
              <a:t>Implications of touchscreen ban</a:t>
            </a:r>
          </a:p>
        </p:txBody>
      </p:sp>
      <p:sp>
        <p:nvSpPr>
          <p:cNvPr id="3" name="Content Placeholder 2">
            <a:extLst>
              <a:ext uri="{FF2B5EF4-FFF2-40B4-BE49-F238E27FC236}">
                <a16:creationId xmlns:a16="http://schemas.microsoft.com/office/drawing/2014/main" id="{1163757B-55C2-45B0-9203-C50BA23B0215}"/>
              </a:ext>
            </a:extLst>
          </p:cNvPr>
          <p:cNvSpPr>
            <a:spLocks noGrp="1"/>
          </p:cNvSpPr>
          <p:nvPr>
            <p:ph idx="1"/>
          </p:nvPr>
        </p:nvSpPr>
        <p:spPr/>
        <p:txBody>
          <a:bodyPr>
            <a:normAutofit lnSpcReduction="10000"/>
          </a:bodyPr>
          <a:lstStyle/>
          <a:p>
            <a:r>
              <a:rPr lang="en-US" dirty="0"/>
              <a:t>No continued innovation using touchscreens to satisfy consumer wants</a:t>
            </a:r>
          </a:p>
          <a:p>
            <a:r>
              <a:rPr lang="en-US" dirty="0"/>
              <a:t>Resources reallocated toward other (lesser) value production</a:t>
            </a:r>
          </a:p>
          <a:p>
            <a:r>
              <a:rPr lang="en-US" dirty="0"/>
              <a:t>Relevant knowledge and competencies will not be developed, generated, accumulated</a:t>
            </a:r>
          </a:p>
          <a:p>
            <a:r>
              <a:rPr lang="en-US" dirty="0"/>
              <a:t>Jobs, expertise, organizations will not be created</a:t>
            </a:r>
          </a:p>
          <a:p>
            <a:pPr lvl="1"/>
            <a:r>
              <a:rPr lang="en-US" dirty="0"/>
              <a:t>They may be created elsewhere (a further distortion)</a:t>
            </a:r>
          </a:p>
          <a:p>
            <a:r>
              <a:rPr lang="en-US" dirty="0"/>
              <a:t>Add-on and next-stage investments/firms/jobs will never see the light of day</a:t>
            </a:r>
          </a:p>
        </p:txBody>
      </p:sp>
      <p:sp>
        <p:nvSpPr>
          <p:cNvPr id="4" name="Footer Placeholder 3">
            <a:extLst>
              <a:ext uri="{FF2B5EF4-FFF2-40B4-BE49-F238E27FC236}">
                <a16:creationId xmlns:a16="http://schemas.microsoft.com/office/drawing/2014/main" id="{78D5DFD0-7639-4815-B9D9-45F5FE54BB0E}"/>
              </a:ext>
            </a:extLst>
          </p:cNvPr>
          <p:cNvSpPr>
            <a:spLocks noGrp="1"/>
          </p:cNvSpPr>
          <p:nvPr>
            <p:ph type="ftr" sz="quarter" idx="11"/>
          </p:nvPr>
        </p:nvSpPr>
        <p:spPr>
          <a:xfrm>
            <a:off x="628650" y="6356351"/>
            <a:ext cx="7886700" cy="365125"/>
          </a:xfrm>
        </p:spPr>
        <p:txBody>
          <a:bodyPr/>
          <a:lstStyle/>
          <a:p>
            <a:r>
              <a:rPr lang="en-US" dirty="0"/>
              <a:t>Mises University. "The Seen, the Unseen, and the Unrealized." 7/22/2021</a:t>
            </a:r>
          </a:p>
        </p:txBody>
      </p:sp>
      <mc:AlternateContent xmlns:mc="http://schemas.openxmlformats.org/markup-compatibility/2006">
        <mc:Choice xmlns:p14="http://schemas.microsoft.com/office/powerpoint/2010/main" Requires="p14">
          <p:contentPart p14:bwMode="auto" r:id="rId2">
            <p14:nvContentPartPr>
              <p14:cNvPr id="13" name="Ink 12">
                <a:extLst>
                  <a:ext uri="{FF2B5EF4-FFF2-40B4-BE49-F238E27FC236}">
                    <a16:creationId xmlns:a16="http://schemas.microsoft.com/office/drawing/2014/main" id="{C2D05D1C-E412-4318-910D-406087894F32}"/>
                  </a:ext>
                </a:extLst>
              </p14:cNvPr>
              <p14:cNvContentPartPr/>
              <p14:nvPr/>
            </p14:nvContentPartPr>
            <p14:xfrm>
              <a:off x="5048474" y="6132113"/>
              <a:ext cx="360" cy="360"/>
            </p14:xfrm>
          </p:contentPart>
        </mc:Choice>
        <mc:Fallback>
          <p:pic>
            <p:nvPicPr>
              <p:cNvPr id="13" name="Ink 12">
                <a:extLst>
                  <a:ext uri="{FF2B5EF4-FFF2-40B4-BE49-F238E27FC236}">
                    <a16:creationId xmlns:a16="http://schemas.microsoft.com/office/drawing/2014/main" id="{C2D05D1C-E412-4318-910D-406087894F32}"/>
                  </a:ext>
                </a:extLst>
              </p:cNvPr>
              <p:cNvPicPr/>
              <p:nvPr/>
            </p:nvPicPr>
            <p:blipFill>
              <a:blip r:embed="rId3"/>
              <a:stretch>
                <a:fillRect/>
              </a:stretch>
            </p:blipFill>
            <p:spPr>
              <a:xfrm>
                <a:off x="5039474" y="6123473"/>
                <a:ext cx="18000" cy="18000"/>
              </a:xfrm>
              <a:prstGeom prst="rect">
                <a:avLst/>
              </a:prstGeom>
            </p:spPr>
          </p:pic>
        </mc:Fallback>
      </mc:AlternateContent>
    </p:spTree>
    <p:extLst>
      <p:ext uri="{BB962C8B-B14F-4D97-AF65-F5344CB8AC3E}">
        <p14:creationId xmlns:p14="http://schemas.microsoft.com/office/powerpoint/2010/main" val="538540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6D989-79EA-42E2-97B1-E9A178CB2C6B}"/>
              </a:ext>
            </a:extLst>
          </p:cNvPr>
          <p:cNvSpPr>
            <a:spLocks noGrp="1"/>
          </p:cNvSpPr>
          <p:nvPr>
            <p:ph type="title"/>
          </p:nvPr>
        </p:nvSpPr>
        <p:spPr/>
        <p:txBody>
          <a:bodyPr/>
          <a:lstStyle/>
          <a:p>
            <a:r>
              <a:rPr lang="en-US" dirty="0"/>
              <a:t>The issue of the “Unrealized”</a:t>
            </a:r>
          </a:p>
        </p:txBody>
      </p:sp>
      <p:sp>
        <p:nvSpPr>
          <p:cNvPr id="3" name="Content Placeholder 2">
            <a:extLst>
              <a:ext uri="{FF2B5EF4-FFF2-40B4-BE49-F238E27FC236}">
                <a16:creationId xmlns:a16="http://schemas.microsoft.com/office/drawing/2014/main" id="{1163757B-55C2-45B0-9203-C50BA23B0215}"/>
              </a:ext>
            </a:extLst>
          </p:cNvPr>
          <p:cNvSpPr>
            <a:spLocks noGrp="1"/>
          </p:cNvSpPr>
          <p:nvPr>
            <p:ph idx="1"/>
          </p:nvPr>
        </p:nvSpPr>
        <p:spPr/>
        <p:txBody>
          <a:bodyPr>
            <a:normAutofit lnSpcReduction="10000"/>
          </a:bodyPr>
          <a:lstStyle/>
          <a:p>
            <a:r>
              <a:rPr lang="en-US" dirty="0"/>
              <a:t>Neither seen nor unseen, but what never comes to be </a:t>
            </a:r>
            <a:r>
              <a:rPr lang="en-US" i="1" dirty="0"/>
              <a:t>because of regulations</a:t>
            </a:r>
            <a:endParaRPr lang="en-US" dirty="0"/>
          </a:p>
          <a:p>
            <a:pPr lvl="1"/>
            <a:r>
              <a:rPr lang="en-US" dirty="0"/>
              <a:t>The products, investments, jobs, and opportunities that would have existed were it not for artificial restrictions</a:t>
            </a:r>
          </a:p>
          <a:p>
            <a:r>
              <a:rPr lang="en-US" dirty="0"/>
              <a:t>Where the market would be, </a:t>
            </a:r>
            <a:r>
              <a:rPr lang="en-US" i="1" dirty="0"/>
              <a:t>structurally</a:t>
            </a:r>
            <a:r>
              <a:rPr lang="en-US" dirty="0"/>
              <a:t>, from a consumer satisfaction perspective</a:t>
            </a:r>
          </a:p>
          <a:p>
            <a:pPr lvl="1"/>
            <a:r>
              <a:rPr lang="en-US" dirty="0"/>
              <a:t>“options that </a:t>
            </a:r>
            <a:r>
              <a:rPr lang="en-US" i="1" dirty="0"/>
              <a:t>would have been available </a:t>
            </a:r>
            <a:r>
              <a:rPr lang="en-US" dirty="0"/>
              <a:t>had the economy not been distorted” (p. 162)</a:t>
            </a:r>
          </a:p>
          <a:p>
            <a:r>
              <a:rPr lang="en-US" dirty="0"/>
              <a:t>Regulations do away with products but, more importantly, also jobs/careers, production possibilities, and </a:t>
            </a:r>
            <a:r>
              <a:rPr lang="en-US" i="1" dirty="0"/>
              <a:t>value-creative trajectories</a:t>
            </a:r>
          </a:p>
          <a:p>
            <a:pPr marL="457200" lvl="1" indent="0">
              <a:buNone/>
            </a:pPr>
            <a:endParaRPr lang="en-US" dirty="0"/>
          </a:p>
        </p:txBody>
      </p:sp>
      <p:sp>
        <p:nvSpPr>
          <p:cNvPr id="4" name="Footer Placeholder 3">
            <a:extLst>
              <a:ext uri="{FF2B5EF4-FFF2-40B4-BE49-F238E27FC236}">
                <a16:creationId xmlns:a16="http://schemas.microsoft.com/office/drawing/2014/main" id="{78D5DFD0-7639-4815-B9D9-45F5FE54BB0E}"/>
              </a:ext>
            </a:extLst>
          </p:cNvPr>
          <p:cNvSpPr>
            <a:spLocks noGrp="1"/>
          </p:cNvSpPr>
          <p:nvPr>
            <p:ph type="ftr" sz="quarter" idx="11"/>
          </p:nvPr>
        </p:nvSpPr>
        <p:spPr>
          <a:xfrm>
            <a:off x="628650" y="6356351"/>
            <a:ext cx="7886700" cy="365125"/>
          </a:xfrm>
        </p:spPr>
        <p:txBody>
          <a:bodyPr/>
          <a:lstStyle/>
          <a:p>
            <a:r>
              <a:rPr lang="en-US" dirty="0"/>
              <a:t>Mises University. "The Seen, the Unseen, and the Unrealized." 7/22/2021</a:t>
            </a:r>
          </a:p>
        </p:txBody>
      </p:sp>
    </p:spTree>
    <p:extLst>
      <p:ext uri="{BB962C8B-B14F-4D97-AF65-F5344CB8AC3E}">
        <p14:creationId xmlns:p14="http://schemas.microsoft.com/office/powerpoint/2010/main" val="1171679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C9592D8F-F89C-4258-B362-2FCC58CC34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17" t="9091" r="37472"/>
          <a:stretch/>
        </p:blipFill>
        <p:spPr bwMode="auto">
          <a:xfrm>
            <a:off x="2642616" y="10"/>
            <a:ext cx="6501384"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46D989-79EA-42E2-97B1-E9A178CB2C6B}"/>
              </a:ext>
            </a:extLst>
          </p:cNvPr>
          <p:cNvSpPr>
            <a:spLocks noGrp="1"/>
          </p:cNvSpPr>
          <p:nvPr>
            <p:ph type="title"/>
          </p:nvPr>
        </p:nvSpPr>
        <p:spPr>
          <a:xfrm>
            <a:off x="278319" y="477374"/>
            <a:ext cx="3362451" cy="1856849"/>
          </a:xfrm>
        </p:spPr>
        <p:txBody>
          <a:bodyPr anchor="b">
            <a:noAutofit/>
          </a:bodyPr>
          <a:lstStyle/>
          <a:p>
            <a:r>
              <a:rPr lang="en-US" dirty="0"/>
              <a:t>Analyzing the </a:t>
            </a:r>
            <a:r>
              <a:rPr lang="en-US" i="1" dirty="0"/>
              <a:t>Unrealized</a:t>
            </a:r>
          </a:p>
        </p:txBody>
      </p:sp>
      <p:sp>
        <p:nvSpPr>
          <p:cNvPr id="139" name="Rectangle 13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1" name="Rectangle 14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163757B-55C2-45B0-9203-C50BA23B0215}"/>
              </a:ext>
            </a:extLst>
          </p:cNvPr>
          <p:cNvSpPr>
            <a:spLocks noGrp="1"/>
          </p:cNvSpPr>
          <p:nvPr>
            <p:ph idx="1"/>
          </p:nvPr>
        </p:nvSpPr>
        <p:spPr>
          <a:xfrm>
            <a:off x="318611" y="2486844"/>
            <a:ext cx="2579180" cy="1454289"/>
          </a:xfrm>
        </p:spPr>
        <p:txBody>
          <a:bodyPr anchor="t">
            <a:normAutofit/>
          </a:bodyPr>
          <a:lstStyle/>
          <a:p>
            <a:r>
              <a:rPr lang="en-US" dirty="0"/>
              <a:t>Sweatshops</a:t>
            </a:r>
          </a:p>
          <a:p>
            <a:pPr marL="457200" lvl="1" indent="0">
              <a:buNone/>
            </a:pPr>
            <a:endParaRPr lang="en-US" sz="2800" dirty="0"/>
          </a:p>
        </p:txBody>
      </p:sp>
      <p:sp>
        <p:nvSpPr>
          <p:cNvPr id="4" name="Footer Placeholder 3">
            <a:extLst>
              <a:ext uri="{FF2B5EF4-FFF2-40B4-BE49-F238E27FC236}">
                <a16:creationId xmlns:a16="http://schemas.microsoft.com/office/drawing/2014/main" id="{78D5DFD0-7639-4815-B9D9-45F5FE54BB0E}"/>
              </a:ext>
            </a:extLst>
          </p:cNvPr>
          <p:cNvSpPr>
            <a:spLocks noGrp="1"/>
          </p:cNvSpPr>
          <p:nvPr>
            <p:ph type="ftr" sz="quarter" idx="11"/>
          </p:nvPr>
        </p:nvSpPr>
        <p:spPr>
          <a:xfrm>
            <a:off x="3028950" y="6356350"/>
            <a:ext cx="3086100" cy="365125"/>
          </a:xfrm>
        </p:spPr>
        <p:txBody>
          <a:bodyPr>
            <a:normAutofit/>
          </a:bodyPr>
          <a:lstStyle/>
          <a:p>
            <a:pPr>
              <a:lnSpc>
                <a:spcPct val="90000"/>
              </a:lnSpc>
              <a:spcAft>
                <a:spcPts val="600"/>
              </a:spcAft>
            </a:pPr>
            <a:r>
              <a:rPr lang="en-US" sz="900">
                <a:solidFill>
                  <a:schemeClr val="tx1">
                    <a:lumMod val="50000"/>
                    <a:lumOff val="50000"/>
                  </a:schemeClr>
                </a:solidFill>
              </a:rPr>
              <a:t>Mises University. "The Seen, the Unseen, and the Unrealized." 7/22/2021</a:t>
            </a:r>
          </a:p>
        </p:txBody>
      </p:sp>
      <p:pic>
        <p:nvPicPr>
          <p:cNvPr id="8" name="Picture 7">
            <a:extLst>
              <a:ext uri="{FF2B5EF4-FFF2-40B4-BE49-F238E27FC236}">
                <a16:creationId xmlns:a16="http://schemas.microsoft.com/office/drawing/2014/main" id="{22F85F07-4FF7-41D6-92F0-70C68F008F5F}"/>
              </a:ext>
            </a:extLst>
          </p:cNvPr>
          <p:cNvPicPr>
            <a:picLocks noChangeAspect="1"/>
          </p:cNvPicPr>
          <p:nvPr/>
        </p:nvPicPr>
        <p:blipFill>
          <a:blip r:embed="rId3"/>
          <a:stretch>
            <a:fillRect/>
          </a:stretch>
        </p:blipFill>
        <p:spPr>
          <a:xfrm>
            <a:off x="477399" y="3195355"/>
            <a:ext cx="4231148" cy="6370541"/>
          </a:xfrm>
          <a:prstGeom prst="rect">
            <a:avLst/>
          </a:prstGeom>
          <a:ln>
            <a:solidFill>
              <a:schemeClr val="tx1"/>
            </a:solidFill>
          </a:ln>
        </p:spPr>
      </p:pic>
    </p:spTree>
    <p:extLst>
      <p:ext uri="{BB962C8B-B14F-4D97-AF65-F5344CB8AC3E}">
        <p14:creationId xmlns:p14="http://schemas.microsoft.com/office/powerpoint/2010/main" val="412099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80391-3B8A-4F98-9757-9F287927D462}"/>
              </a:ext>
            </a:extLst>
          </p:cNvPr>
          <p:cNvSpPr>
            <a:spLocks noGrp="1"/>
          </p:cNvSpPr>
          <p:nvPr>
            <p:ph type="title"/>
          </p:nvPr>
        </p:nvSpPr>
        <p:spPr/>
        <p:txBody>
          <a:bodyPr/>
          <a:lstStyle/>
          <a:p>
            <a:r>
              <a:rPr lang="en-US" dirty="0"/>
              <a:t>Analyzing the </a:t>
            </a:r>
            <a:r>
              <a:rPr lang="en-US" i="1" dirty="0"/>
              <a:t>Unrealized</a:t>
            </a:r>
          </a:p>
        </p:txBody>
      </p:sp>
      <p:sp>
        <p:nvSpPr>
          <p:cNvPr id="3" name="Content Placeholder 2">
            <a:extLst>
              <a:ext uri="{FF2B5EF4-FFF2-40B4-BE49-F238E27FC236}">
                <a16:creationId xmlns:a16="http://schemas.microsoft.com/office/drawing/2014/main" id="{9B1924C0-C72D-4D59-8A08-8113DCBF1F6C}"/>
              </a:ext>
            </a:extLst>
          </p:cNvPr>
          <p:cNvSpPr>
            <a:spLocks noGrp="1"/>
          </p:cNvSpPr>
          <p:nvPr>
            <p:ph idx="1"/>
          </p:nvPr>
        </p:nvSpPr>
        <p:spPr/>
        <p:txBody>
          <a:bodyPr>
            <a:normAutofit lnSpcReduction="10000"/>
          </a:bodyPr>
          <a:lstStyle/>
          <a:p>
            <a:r>
              <a:rPr lang="en-US" dirty="0"/>
              <a:t>“…the fact that there are no economic limitations … means the market is mature enough to support this type of production [sweatshops]. We can therefore conclude that the standard of living in the village would likely have been at par with that which is offered through employment in the sweatshop. In other words, </a:t>
            </a:r>
            <a:r>
              <a:rPr lang="en-US" b="1" dirty="0"/>
              <a:t>the poverty experienced by the villagers is to a significant extent artificial</a:t>
            </a:r>
            <a:r>
              <a:rPr lang="en-US" dirty="0"/>
              <a:t>, as is Rashid’s choice situation when he chooses between the comparatively high-paying job in the sweatshop and toiling in the fields or weaving baskets by hand.” (p. 163)</a:t>
            </a:r>
          </a:p>
        </p:txBody>
      </p:sp>
      <p:sp>
        <p:nvSpPr>
          <p:cNvPr id="4" name="Footer Placeholder 3">
            <a:extLst>
              <a:ext uri="{FF2B5EF4-FFF2-40B4-BE49-F238E27FC236}">
                <a16:creationId xmlns:a16="http://schemas.microsoft.com/office/drawing/2014/main" id="{EC90C71E-39A7-42FC-BB25-4ED1D6054378}"/>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spTree>
    <p:extLst>
      <p:ext uri="{BB962C8B-B14F-4D97-AF65-F5344CB8AC3E}">
        <p14:creationId xmlns:p14="http://schemas.microsoft.com/office/powerpoint/2010/main" val="402895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80391-3B8A-4F98-9757-9F287927D462}"/>
              </a:ext>
            </a:extLst>
          </p:cNvPr>
          <p:cNvSpPr>
            <a:spLocks noGrp="1"/>
          </p:cNvSpPr>
          <p:nvPr>
            <p:ph type="title"/>
          </p:nvPr>
        </p:nvSpPr>
        <p:spPr/>
        <p:txBody>
          <a:bodyPr/>
          <a:lstStyle/>
          <a:p>
            <a:r>
              <a:rPr lang="en-US" dirty="0"/>
              <a:t>The ‘Unrealized’ </a:t>
            </a:r>
            <a:r>
              <a:rPr lang="en-US" sz="2400" i="1" dirty="0"/>
              <a:t>summarized</a:t>
            </a:r>
            <a:endParaRPr lang="en-US" dirty="0"/>
          </a:p>
        </p:txBody>
      </p:sp>
      <p:sp>
        <p:nvSpPr>
          <p:cNvPr id="3" name="Content Placeholder 2">
            <a:extLst>
              <a:ext uri="{FF2B5EF4-FFF2-40B4-BE49-F238E27FC236}">
                <a16:creationId xmlns:a16="http://schemas.microsoft.com/office/drawing/2014/main" id="{9B1924C0-C72D-4D59-8A08-8113DCBF1F6C}"/>
              </a:ext>
            </a:extLst>
          </p:cNvPr>
          <p:cNvSpPr>
            <a:spLocks noGrp="1"/>
          </p:cNvSpPr>
          <p:nvPr>
            <p:ph idx="1"/>
          </p:nvPr>
        </p:nvSpPr>
        <p:spPr/>
        <p:txBody>
          <a:bodyPr>
            <a:normAutofit/>
          </a:bodyPr>
          <a:lstStyle/>
          <a:p>
            <a:r>
              <a:rPr lang="en-US" dirty="0"/>
              <a:t>Effect on entrepreneurs</a:t>
            </a:r>
          </a:p>
          <a:p>
            <a:pPr lvl="1"/>
            <a:r>
              <a:rPr lang="en-US" dirty="0"/>
              <a:t>Cannot pursue creating goods and services they expect will best satisfy consumers’ wants</a:t>
            </a:r>
          </a:p>
          <a:p>
            <a:pPr lvl="1"/>
            <a:r>
              <a:rPr lang="en-US" dirty="0"/>
              <a:t>Cannot make the most highly valued investment</a:t>
            </a:r>
          </a:p>
          <a:p>
            <a:pPr lvl="2"/>
            <a:r>
              <a:rPr lang="en-US" dirty="0"/>
              <a:t>May choose to not invest at all</a:t>
            </a:r>
          </a:p>
          <a:p>
            <a:pPr lvl="2"/>
            <a:r>
              <a:rPr lang="en-US" dirty="0"/>
              <a:t>May choose to invest </a:t>
            </a:r>
            <a:r>
              <a:rPr lang="en-US" i="1" dirty="0"/>
              <a:t>elsewhere</a:t>
            </a:r>
            <a:r>
              <a:rPr lang="en-US" dirty="0"/>
              <a:t>, thereby distorting the production structure</a:t>
            </a:r>
          </a:p>
          <a:p>
            <a:r>
              <a:rPr lang="en-US" dirty="0"/>
              <a:t>This means lower standard of living</a:t>
            </a:r>
          </a:p>
          <a:p>
            <a:pPr lvl="1"/>
            <a:r>
              <a:rPr lang="en-US" dirty="0"/>
              <a:t>Fewer and worse options for consumers </a:t>
            </a:r>
          </a:p>
          <a:p>
            <a:pPr lvl="1"/>
            <a:r>
              <a:rPr lang="en-US" dirty="0"/>
              <a:t>Fewer and lower-pay jobs for workers</a:t>
            </a:r>
          </a:p>
          <a:p>
            <a:pPr lvl="1"/>
            <a:r>
              <a:rPr lang="en-US" dirty="0"/>
              <a:t>Production structure not aligned with consumer value</a:t>
            </a:r>
          </a:p>
          <a:p>
            <a:endParaRPr lang="en-US" dirty="0"/>
          </a:p>
        </p:txBody>
      </p:sp>
      <p:sp>
        <p:nvSpPr>
          <p:cNvPr id="4" name="Footer Placeholder 3">
            <a:extLst>
              <a:ext uri="{FF2B5EF4-FFF2-40B4-BE49-F238E27FC236}">
                <a16:creationId xmlns:a16="http://schemas.microsoft.com/office/drawing/2014/main" id="{EC90C71E-39A7-42FC-BB25-4ED1D6054378}"/>
              </a:ext>
            </a:extLst>
          </p:cNvPr>
          <p:cNvSpPr>
            <a:spLocks noGrp="1"/>
          </p:cNvSpPr>
          <p:nvPr>
            <p:ph type="ftr" sz="quarter" idx="11"/>
          </p:nvPr>
        </p:nvSpPr>
        <p:spPr>
          <a:xfrm>
            <a:off x="628649" y="6356351"/>
            <a:ext cx="7886699" cy="365125"/>
          </a:xfrm>
        </p:spPr>
        <p:txBody>
          <a:bodyPr/>
          <a:lstStyle/>
          <a:p>
            <a:r>
              <a:rPr lang="en-US" dirty="0"/>
              <a:t>Mises University. "The Seen, the Unseen, and the Unrealized." 7/22/2021</a:t>
            </a:r>
          </a:p>
        </p:txBody>
      </p:sp>
    </p:spTree>
    <p:extLst>
      <p:ext uri="{BB962C8B-B14F-4D97-AF65-F5344CB8AC3E}">
        <p14:creationId xmlns:p14="http://schemas.microsoft.com/office/powerpoint/2010/main" val="216501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5571-068F-4D0C-87BF-E1AF2AE2F600}"/>
              </a:ext>
            </a:extLst>
          </p:cNvPr>
          <p:cNvSpPr>
            <a:spLocks noGrp="1"/>
          </p:cNvSpPr>
          <p:nvPr>
            <p:ph type="title"/>
          </p:nvPr>
        </p:nvSpPr>
        <p:spPr/>
        <p:txBody>
          <a:bodyPr/>
          <a:lstStyle/>
          <a:p>
            <a:r>
              <a:rPr lang="en-US" dirty="0"/>
              <a:t>Read more</a:t>
            </a:r>
          </a:p>
        </p:txBody>
      </p:sp>
      <p:sp>
        <p:nvSpPr>
          <p:cNvPr id="3" name="Content Placeholder 2">
            <a:extLst>
              <a:ext uri="{FF2B5EF4-FFF2-40B4-BE49-F238E27FC236}">
                <a16:creationId xmlns:a16="http://schemas.microsoft.com/office/drawing/2014/main" id="{0CB83D8A-ACCD-47AC-92EE-413BDA3CD1F7}"/>
              </a:ext>
            </a:extLst>
          </p:cNvPr>
          <p:cNvSpPr>
            <a:spLocks noGrp="1"/>
          </p:cNvSpPr>
          <p:nvPr>
            <p:ph idx="1"/>
          </p:nvPr>
        </p:nvSpPr>
        <p:spPr>
          <a:xfrm>
            <a:off x="628651" y="1825625"/>
            <a:ext cx="3800982" cy="4351338"/>
          </a:xfrm>
        </p:spPr>
        <p:txBody>
          <a:bodyPr>
            <a:normAutofit/>
          </a:bodyPr>
          <a:lstStyle/>
          <a:p>
            <a:r>
              <a:rPr lang="en-US" i="1" dirty="0"/>
              <a:t>The Seen, the Unseen, and the Unrealized: How Regulations Affect Our Everyday Lives</a:t>
            </a:r>
          </a:p>
          <a:p>
            <a:pPr lvl="1"/>
            <a:r>
              <a:rPr lang="en-US" u="sng" dirty="0">
                <a:hlinkClick r:id="rId2"/>
              </a:rPr>
              <a:t>https://store.mises.org/The-Seen-the-Unseen-and-the-Unrealized-P11174.aspx</a:t>
            </a:r>
            <a:r>
              <a:rPr lang="en-US" dirty="0"/>
              <a:t>  </a:t>
            </a:r>
          </a:p>
        </p:txBody>
      </p:sp>
      <p:sp>
        <p:nvSpPr>
          <p:cNvPr id="5" name="Footer Placeholder 4">
            <a:extLst>
              <a:ext uri="{FF2B5EF4-FFF2-40B4-BE49-F238E27FC236}">
                <a16:creationId xmlns:a16="http://schemas.microsoft.com/office/drawing/2014/main" id="{DED65EDD-42A0-4E3C-AD20-75FFA131228A}"/>
              </a:ext>
            </a:extLst>
          </p:cNvPr>
          <p:cNvSpPr>
            <a:spLocks noGrp="1"/>
          </p:cNvSpPr>
          <p:nvPr>
            <p:ph type="ftr" sz="quarter" idx="11"/>
          </p:nvPr>
        </p:nvSpPr>
        <p:spPr>
          <a:xfrm>
            <a:off x="628649" y="6356351"/>
            <a:ext cx="7886699" cy="365125"/>
          </a:xfrm>
        </p:spPr>
        <p:txBody>
          <a:bodyPr/>
          <a:lstStyle/>
          <a:p>
            <a:r>
              <a:rPr lang="en-US"/>
              <a:t>Mises University. "The Seen, the Unseen, and the Unrealized." 7/22/2021</a:t>
            </a:r>
            <a:endParaRPr lang="en-US" dirty="0"/>
          </a:p>
        </p:txBody>
      </p:sp>
      <p:pic>
        <p:nvPicPr>
          <p:cNvPr id="9" name="Picture 8" descr="A close up of text on a white background&#10;&#10;Description automatically generated">
            <a:extLst>
              <a:ext uri="{FF2B5EF4-FFF2-40B4-BE49-F238E27FC236}">
                <a16:creationId xmlns:a16="http://schemas.microsoft.com/office/drawing/2014/main" id="{1E989EA3-A0CB-47D7-9D84-C474E589F2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0444" y="733709"/>
            <a:ext cx="3692539" cy="5532947"/>
          </a:xfrm>
          <a:prstGeom prst="rect">
            <a:avLst/>
          </a:prstGeom>
          <a:ln>
            <a:solidFill>
              <a:schemeClr val="tx1"/>
            </a:solidFill>
          </a:ln>
        </p:spPr>
      </p:pic>
    </p:spTree>
    <p:extLst>
      <p:ext uri="{BB962C8B-B14F-4D97-AF65-F5344CB8AC3E}">
        <p14:creationId xmlns:p14="http://schemas.microsoft.com/office/powerpoint/2010/main" val="3954140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2778</TotalTime>
  <Words>1559</Words>
  <Application>Microsoft Office PowerPoint</Application>
  <PresentationFormat>On-screen Show (4:3)</PresentationFormat>
  <Paragraphs>197</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bastiat</vt:lpstr>
      <vt:lpstr>Calibri</vt:lpstr>
      <vt:lpstr>Calibri Light</vt:lpstr>
      <vt:lpstr>Office Theme</vt:lpstr>
      <vt:lpstr>The Seen, the Unseen, and the Unrealized</vt:lpstr>
      <vt:lpstr>The ‘Seen’</vt:lpstr>
      <vt:lpstr>The ‘Unseen’</vt:lpstr>
      <vt:lpstr>Bastiat’s analysis</vt:lpstr>
      <vt:lpstr>Bastiat’s analysis cont’d</vt:lpstr>
      <vt:lpstr>Large-scale destruction</vt:lpstr>
      <vt:lpstr>Large-scale destruction cont’d</vt:lpstr>
      <vt:lpstr>Economics of destruction</vt:lpstr>
      <vt:lpstr>But let’s look at regulations</vt:lpstr>
      <vt:lpstr>Regulations: value scale analysis</vt:lpstr>
      <vt:lpstr>PowerPoint Presentation</vt:lpstr>
      <vt:lpstr>Regulations: value scale analysis</vt:lpstr>
      <vt:lpstr>Regulations: value scale analysis</vt:lpstr>
      <vt:lpstr>Regulations: production analysis</vt:lpstr>
      <vt:lpstr>So far, no big surprises</vt:lpstr>
      <vt:lpstr>Innovation is (r)evolutionary</vt:lpstr>
      <vt:lpstr>Implications of touchscreen ban</vt:lpstr>
      <vt:lpstr>The issue of the “Unrealized”</vt:lpstr>
      <vt:lpstr>Analyzing the Unrealized</vt:lpstr>
      <vt:lpstr>Analyzing the Unrealized</vt:lpstr>
      <vt:lpstr>The ‘Unrealized’ summarized</vt:lpstr>
      <vt:lpstr>Read more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Entrepreneurs  Built the World</dc:title>
  <dc:creator>Per Bylund</dc:creator>
  <cp:lastModifiedBy>Per Bylund</cp:lastModifiedBy>
  <cp:revision>1</cp:revision>
  <dcterms:created xsi:type="dcterms:W3CDTF">2020-07-15T15:42:18Z</dcterms:created>
  <dcterms:modified xsi:type="dcterms:W3CDTF">2021-07-22T11:38:26Z</dcterms:modified>
</cp:coreProperties>
</file>