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54" d="100"/>
          <a:sy n="54" d="100"/>
        </p:scale>
        <p:origin x="45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3E1A0-0F1E-4481-A721-BD8D7CF9BA5C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5ABE3-07C6-4F65-92F3-C6BB9A5DF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9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C5B3-793A-4466-BF4C-F61751774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FA43DB-7166-4260-9489-5E3F44F8F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E2FD4-F792-4CFE-81D7-386F0C98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9F4B6-6366-4DE8-85DD-2C3F0E313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72FA5-A66A-4995-B7E5-7CD964483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2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AE7C8-1ABE-4688-9BC4-E5A467226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DE7C6-962D-4AC5-8A17-B1C9299EA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66936-699D-494F-BFA0-B83ABDCB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72F2A-5DCB-4F14-9057-48D38DCF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41696-6298-4711-A68F-7837771D0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3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5C459-28C1-45ED-B17D-A1384A913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85E02-409B-4496-82E1-62AD80F8B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789D9-C31F-467D-8DBB-28C80FDED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E4015-A879-4A67-847C-F4D38673E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5C447-2FA9-4493-9A11-5900986D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61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588AC-5831-4B9F-AA41-BF3480F48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C0727-7203-4CE4-B179-51739FC58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D55B67-81AA-4CD6-9DBD-FEB58D119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C05A8-86AF-48D2-88BC-FB1FF2A8D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0EA6A-F449-47EC-8737-9B5E3477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4BD697-27A8-445A-99ED-B97D4809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5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133E-F95F-4A30-87BD-044885051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1ADB6-D905-4E56-B4CD-5A7A58D60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406E1-DBF5-412D-AD47-EE3E88892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8B45A7-C7A2-4F38-BA79-B507EBD45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D77AC7-5AB7-4190-AAB5-93A8F1832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A26958-FB1B-4F38-AD4A-320396130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5C21FC-B0F0-46D1-BC5E-624F1F7B4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C297C7-462F-40DD-B864-16502C7EA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3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7EEE3-052B-49BC-9612-92F94B26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01B2D-6362-4610-AAA0-AFDA297C6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84C14F-A32A-4D40-8A7E-D37AF240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1FCF34-13EF-4785-AE41-6394EAC4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6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CE2FD-8CE7-4D63-90E4-09BFD6CA5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63774-8154-4F7A-935A-4449B5D5C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AE200-2D2F-4A0C-869F-F242E9A4C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76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C8ACA-A7F6-4566-80D4-D086BD17D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F8788-5E65-47AC-9F72-42E47D324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12F5B-BE8B-4196-AD9F-9E53D2286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8FD44-700F-4D8B-A544-2029C5A5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563C1-C8CC-4583-988B-425904893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F251B-DF9E-4DFB-BD60-0F4DC68F3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7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37D1A-6DEB-4B31-96AE-1B348A9F1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8103D3-C4CE-4F80-9469-BDBD73407E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17BAB-7D6A-4542-9449-41A66227C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1BDDF-CCFA-4072-A657-756C0390C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10F0C-CF8F-4EE8-A304-5DAC80351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01275-BFF0-4401-A49A-0153CE7E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8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5D1AB-2FEE-49BA-B8FB-745243857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1AF1A-8342-4D58-96DC-098FF5174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3E35C-7FCA-482C-9910-70330D828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1A3AD-1E6B-4DAD-BE49-B3FF9A74E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7674A-889F-45B2-844C-114B6BA88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91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E4F125-AD8C-4021-BF7B-5A4956ED36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7C529-EAED-4F97-8E7C-92521D0D3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E0F0-866F-4379-AECA-BFAFF5EA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1C8FB-D82E-4BF6-8EA9-13B5C418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3640E-6C30-4B69-9AFB-7B3C3F3AB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7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4530B-DEBE-4106-823E-D970F8EE9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ED8EE-49E0-49B1-B04B-A912BDB09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5F0EF-ED6F-40DE-8253-3748F7E70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C85F-0082-494A-BD1D-B7DC96152640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A5E0F-3D9A-49B4-8728-E56FD06BD4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8FDE3-1D49-4C4F-BCD0-39814D9E0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BF83D-B0CF-44F9-AF1C-8AE9EF772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2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4B1F6-6D61-495F-A00B-8D9DC5E083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DEFENDING SECURITIES MARKETS’ UNDEFENDABLES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2E053-D25B-4F36-9758-C477A36E6E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Mises University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July 14, 2020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Steve Berger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B7FB-D7B5-4EC5-9BAE-EBA51BE57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BF83D-B0CF-44F9-AF1C-8AE9EF772A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86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053E-2CC8-4258-BB7B-C47B32B9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46630"/>
            <a:ext cx="10515600" cy="445588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“The chief point I wish to make…is that there is a crucial difference between the initiation of aggression and all other acts which, while they may displease us, do not involve such aggression.”</a:t>
            </a:r>
            <a:br>
              <a:rPr lang="en-US" dirty="0"/>
            </a:br>
            <a:br>
              <a:rPr lang="en-US" dirty="0"/>
            </a:b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Walter Block, </a:t>
            </a:r>
            <a:r>
              <a:rPr lang="en-US" sz="2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Defending the Undefendable</a:t>
            </a:r>
          </a:p>
        </p:txBody>
      </p:sp>
    </p:spTree>
    <p:extLst>
      <p:ext uri="{BB962C8B-B14F-4D97-AF65-F5344CB8AC3E}">
        <p14:creationId xmlns:p14="http://schemas.microsoft.com/office/powerpoint/2010/main" val="2556201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BD8267-03A5-48FA-8473-AC564E20C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Rogues Gallery in the Investment World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6C31C3-7101-4AE0-9B2F-559327A4B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Bears --- Short Selling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Vultures --- Bankrupt Companies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Raiders --- Hostile Corporate Takeovers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Gekkos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(Gordon not GEICO mascot)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--- “Inside Information”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Gekkos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Cousins  --- Merger Arbitrage</a:t>
            </a:r>
          </a:p>
        </p:txBody>
      </p:sp>
    </p:spTree>
    <p:extLst>
      <p:ext uri="{BB962C8B-B14F-4D97-AF65-F5344CB8AC3E}">
        <p14:creationId xmlns:p14="http://schemas.microsoft.com/office/powerpoint/2010/main" val="2941601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1695A-4FA1-452C-99CC-7332E87BA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Sellers’ Opprobrium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305D9-3182-49AD-AADC-123B3E7D2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Icky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Unpatriotic (per Herbert Hoover)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Treasonous and traitorous (per Napoleon Bonaparte)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Blamed for 1929 market crash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Banned by various countries including the US, during the GFC of 2008/09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“Jerks who want us to die”, “Extreme torture” – Elon Musk attack on short sellers of Tesla</a:t>
            </a:r>
          </a:p>
        </p:txBody>
      </p:sp>
    </p:spTree>
    <p:extLst>
      <p:ext uri="{BB962C8B-B14F-4D97-AF65-F5344CB8AC3E}">
        <p14:creationId xmlns:p14="http://schemas.microsoft.com/office/powerpoint/2010/main" val="3675231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D4EC8-AAFB-4820-83F4-80C38E3C8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Sellers are Market Heroes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9812C-E531-43CC-BD2D-E3C2AB730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Expose fraud, fads, failures and accounting irregularities (Enron, Lehman Brothers, Allied Capital,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Wirecard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Valeant Pharmaceuticals)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Provide buying power at market bottoms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Countervailing force to market and stock bubbles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Improve market liquidity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Informational value for long investors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Lower investment costs for long investors (security lending fees)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Face often insuperable odds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Painful risk/reward of shorting (unlimited losses, 100% cap on gains)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squeezes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Jure and de facto bans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Promotional managements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 side biases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51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B2260-ADC7-423B-AB92-021E60E96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Vultures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: “ A contemptible person who preys on or exploits others”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CF574-CE33-4EEB-8B85-F10B71AD9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5886"/>
            <a:ext cx="10515600" cy="457698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feeding on carcass of bankrupt companies or their distressed owners is the repugnant visceral image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But,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distressed bond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investors are a valuable source of liquidity to investment grade bond holders, insurance companies and trade claimants;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specialized expertise and refinancing can accelerate emergence from distress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And, they too face difficult hurdles to success;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Impaired assets can be difficult to turn around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Intercreditor disputes are lengthy and complex battles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Arcane legal, regulatory, political and environmental issues – PG&amp;E</a:t>
            </a:r>
          </a:p>
        </p:txBody>
      </p:sp>
    </p:spTree>
    <p:extLst>
      <p:ext uri="{BB962C8B-B14F-4D97-AF65-F5344CB8AC3E}">
        <p14:creationId xmlns:p14="http://schemas.microsoft.com/office/powerpoint/2010/main" val="72057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33608-AEB8-4771-A173-3B45FF409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Raiders and Takeover Artists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C4B46-B9C8-44B9-B8E7-391BAA791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Image is Gordon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Gekko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Ivan Boesky, Michael Milken, Carl Icahn, Billions on HBO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Reality – The market for corporate control is highly advantageous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Tonic to entrenched, inefficient managements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Threat of displacement pressures management to act in interest of stockholders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often excel in operations but poor at capital allocation decisions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Raiders too battle difficult odds of success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Takeover premiums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Painstaking and drawn out process to accumulate shares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Opposition from many constituencies: labor unions, management, regulators, politicians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Illiquidity – roach motel</a:t>
            </a:r>
          </a:p>
        </p:txBody>
      </p:sp>
    </p:spTree>
    <p:extLst>
      <p:ext uri="{BB962C8B-B14F-4D97-AF65-F5344CB8AC3E}">
        <p14:creationId xmlns:p14="http://schemas.microsoft.com/office/powerpoint/2010/main" val="1864026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73FA-5701-4D11-B6AF-E3CB0CDAA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Cousins of Corporate Raiders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2C3C5-8D03-4289-8C82-70B474445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Merger Arbitrageurs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Inside Traders / </a:t>
            </a:r>
            <a:r>
              <a:rPr lang="en-US" dirty="0" err="1"/>
              <a:t>Rumortrage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 these activities violate the non-aggression principal of libertarianism?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What risks do they face?  (Picking up pennies in front of a bulldozer)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 they enhance market liquidity?</a:t>
            </a:r>
          </a:p>
        </p:txBody>
      </p:sp>
    </p:spTree>
    <p:extLst>
      <p:ext uri="{BB962C8B-B14F-4D97-AF65-F5344CB8AC3E}">
        <p14:creationId xmlns:p14="http://schemas.microsoft.com/office/powerpoint/2010/main" val="306896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E6A32-0426-4BD1-AC95-31A45D33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Federal Reserve –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Ultimate Rogue in the Investment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C58C0-A94F-4576-AFBA-1FE1E3D1F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Counterfeiter / price manipulator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Spawns zombies and unicorns – unnatural market creatures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Host of other evils well-known to Austrians and Libertarians</a:t>
            </a:r>
          </a:p>
        </p:txBody>
      </p:sp>
    </p:spTree>
    <p:extLst>
      <p:ext uri="{BB962C8B-B14F-4D97-AF65-F5344CB8AC3E}">
        <p14:creationId xmlns:p14="http://schemas.microsoft.com/office/powerpoint/2010/main" val="4272721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602BE-285A-4A81-83EA-F7A0FB7F4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83389-69E2-4737-B0FC-BD6605E5E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It all begins and ends with Walter Block – “rogues” may be market heroes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Even if some may view their conduct as immoral, morality and justice are distinct concepts.  As Walter says, the free market process is really amoral.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Q&amp;A</a:t>
            </a:r>
          </a:p>
        </p:txBody>
      </p:sp>
    </p:spTree>
    <p:extLst>
      <p:ext uri="{BB962C8B-B14F-4D97-AF65-F5344CB8AC3E}">
        <p14:creationId xmlns:p14="http://schemas.microsoft.com/office/powerpoint/2010/main" val="2831807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571</Words>
  <Application>Microsoft Office PowerPoint</Application>
  <PresentationFormat>Widescreen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DEFENDING SECURITIES MARKETS’ UNDEFENDABLES</vt:lpstr>
      <vt:lpstr>“The chief point I wish to make…is that there is a crucial difference between the initiation of aggression and all other acts which, while they may displease us, do not involve such aggression.”  Walter Block, Defending the Undefendable</vt:lpstr>
      <vt:lpstr>Rogues Gallery in the Investment World</vt:lpstr>
      <vt:lpstr>Short Sellers’ Opprobrium</vt:lpstr>
      <vt:lpstr>Short Sellers are Market Heroes</vt:lpstr>
      <vt:lpstr>Vultures Definition : “ A contemptible person who preys on or exploits others”</vt:lpstr>
      <vt:lpstr>Corporate Raiders and Takeover Artists</vt:lpstr>
      <vt:lpstr>Cousins of Corporate Raiders</vt:lpstr>
      <vt:lpstr>The Federal Reserve –  The Ultimate Rogue in the Investment World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DEFENDING SECURITIES MARKETS’ UNDEFENDABLES</dc:title>
  <dc:creator>Heidi Pearlson</dc:creator>
  <cp:lastModifiedBy>Steve Berger</cp:lastModifiedBy>
  <cp:revision>18</cp:revision>
  <dcterms:created xsi:type="dcterms:W3CDTF">2020-06-24T19:48:02Z</dcterms:created>
  <dcterms:modified xsi:type="dcterms:W3CDTF">2020-07-09T12:08:53Z</dcterms:modified>
</cp:coreProperties>
</file>