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661" r:id="rId2"/>
  </p:sldMasterIdLst>
  <p:notesMasterIdLst>
    <p:notesMasterId r:id="rId23"/>
  </p:notesMasterIdLst>
  <p:sldIdLst>
    <p:sldId id="256" r:id="rId3"/>
    <p:sldId id="276" r:id="rId4"/>
    <p:sldId id="258" r:id="rId5"/>
    <p:sldId id="260" r:id="rId6"/>
    <p:sldId id="266" r:id="rId7"/>
    <p:sldId id="267" r:id="rId8"/>
    <p:sldId id="268" r:id="rId9"/>
    <p:sldId id="269" r:id="rId10"/>
    <p:sldId id="261" r:id="rId11"/>
    <p:sldId id="262" r:id="rId12"/>
    <p:sldId id="263" r:id="rId13"/>
    <p:sldId id="264" r:id="rId14"/>
    <p:sldId id="265" r:id="rId15"/>
    <p:sldId id="271" r:id="rId16"/>
    <p:sldId id="272" r:id="rId17"/>
    <p:sldId id="273" r:id="rId18"/>
    <p:sldId id="274" r:id="rId19"/>
    <p:sldId id="275" r:id="rId20"/>
    <p:sldId id="277" r:id="rId21"/>
    <p:sldId id="278"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1" d="100"/>
          <a:sy n="111" d="100"/>
        </p:scale>
        <p:origin x="59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nathan Newman" userId="623152ab-de26-45a2-a925-3767a0360395" providerId="ADAL" clId="{D2099A4E-F489-4B9A-9EB6-7B2E27E201CF}"/>
    <pc:docChg chg="undo custSel addSld delSld modSld sldOrd">
      <pc:chgData name="Jonathan Newman" userId="623152ab-de26-45a2-a925-3767a0360395" providerId="ADAL" clId="{D2099A4E-F489-4B9A-9EB6-7B2E27E201CF}" dt="2023-07-26T14:09:03.565" v="1591" actId="113"/>
      <pc:docMkLst>
        <pc:docMk/>
      </pc:docMkLst>
      <pc:sldChg chg="addSp modSp mod">
        <pc:chgData name="Jonathan Newman" userId="623152ab-de26-45a2-a925-3767a0360395" providerId="ADAL" clId="{D2099A4E-F489-4B9A-9EB6-7B2E27E201CF}" dt="2023-07-26T13:40:10.513" v="1487" actId="1037"/>
        <pc:sldMkLst>
          <pc:docMk/>
          <pc:sldMk cId="3904520443" sldId="258"/>
        </pc:sldMkLst>
        <pc:spChg chg="add mod">
          <ac:chgData name="Jonathan Newman" userId="623152ab-de26-45a2-a925-3767a0360395" providerId="ADAL" clId="{D2099A4E-F489-4B9A-9EB6-7B2E27E201CF}" dt="2023-07-26T13:40:10.513" v="1487" actId="1037"/>
          <ac:spMkLst>
            <pc:docMk/>
            <pc:sldMk cId="3904520443" sldId="258"/>
            <ac:spMk id="3" creationId="{8CF855D5-165F-E746-0C57-EC04662BF5AB}"/>
          </ac:spMkLst>
        </pc:spChg>
      </pc:sldChg>
      <pc:sldChg chg="modSp">
        <pc:chgData name="Jonathan Newman" userId="623152ab-de26-45a2-a925-3767a0360395" providerId="ADAL" clId="{D2099A4E-F489-4B9A-9EB6-7B2E27E201CF}" dt="2023-07-26T13:42:30.697" v="1501" actId="20577"/>
        <pc:sldMkLst>
          <pc:docMk/>
          <pc:sldMk cId="3896713474" sldId="260"/>
        </pc:sldMkLst>
        <pc:graphicFrameChg chg="mod">
          <ac:chgData name="Jonathan Newman" userId="623152ab-de26-45a2-a925-3767a0360395" providerId="ADAL" clId="{D2099A4E-F489-4B9A-9EB6-7B2E27E201CF}" dt="2023-07-26T13:42:30.697" v="1501" actId="20577"/>
          <ac:graphicFrameMkLst>
            <pc:docMk/>
            <pc:sldMk cId="3896713474" sldId="260"/>
            <ac:graphicFrameMk id="2" creationId="{7CB77B7D-6ABE-B86E-53CE-0955135EA0B8}"/>
          </ac:graphicFrameMkLst>
        </pc:graphicFrameChg>
      </pc:sldChg>
      <pc:sldChg chg="modSp mod">
        <pc:chgData name="Jonathan Newman" userId="623152ab-de26-45a2-a925-3767a0360395" providerId="ADAL" clId="{D2099A4E-F489-4B9A-9EB6-7B2E27E201CF}" dt="2023-07-26T13:56:57.098" v="1523" actId="20577"/>
        <pc:sldMkLst>
          <pc:docMk/>
          <pc:sldMk cId="984233669" sldId="263"/>
        </pc:sldMkLst>
        <pc:spChg chg="mod">
          <ac:chgData name="Jonathan Newman" userId="623152ab-de26-45a2-a925-3767a0360395" providerId="ADAL" clId="{D2099A4E-F489-4B9A-9EB6-7B2E27E201CF}" dt="2023-07-26T13:56:57.098" v="1523" actId="20577"/>
          <ac:spMkLst>
            <pc:docMk/>
            <pc:sldMk cId="984233669" sldId="263"/>
            <ac:spMk id="3" creationId="{00000000-0000-0000-0000-000000000000}"/>
          </ac:spMkLst>
        </pc:spChg>
      </pc:sldChg>
      <pc:sldChg chg="modSp mod">
        <pc:chgData name="Jonathan Newman" userId="623152ab-de26-45a2-a925-3767a0360395" providerId="ADAL" clId="{D2099A4E-F489-4B9A-9EB6-7B2E27E201CF}" dt="2023-07-26T14:05:39.433" v="1586" actId="1076"/>
        <pc:sldMkLst>
          <pc:docMk/>
          <pc:sldMk cId="3084682712" sldId="264"/>
        </pc:sldMkLst>
        <pc:spChg chg="mod">
          <ac:chgData name="Jonathan Newman" userId="623152ab-de26-45a2-a925-3767a0360395" providerId="ADAL" clId="{D2099A4E-F489-4B9A-9EB6-7B2E27E201CF}" dt="2023-07-26T14:05:35.979" v="1585" actId="20577"/>
          <ac:spMkLst>
            <pc:docMk/>
            <pc:sldMk cId="3084682712" sldId="264"/>
            <ac:spMk id="3" creationId="{00000000-0000-0000-0000-000000000000}"/>
          </ac:spMkLst>
        </pc:spChg>
        <pc:picChg chg="mod">
          <ac:chgData name="Jonathan Newman" userId="623152ab-de26-45a2-a925-3767a0360395" providerId="ADAL" clId="{D2099A4E-F489-4B9A-9EB6-7B2E27E201CF}" dt="2023-07-26T14:05:39.433" v="1586" actId="1076"/>
          <ac:picMkLst>
            <pc:docMk/>
            <pc:sldMk cId="3084682712" sldId="264"/>
            <ac:picMk id="4" creationId="{00000000-0000-0000-0000-000000000000}"/>
          </ac:picMkLst>
        </pc:picChg>
      </pc:sldChg>
      <pc:sldChg chg="addSp delSp modSp mod modClrScheme chgLayout">
        <pc:chgData name="Jonathan Newman" userId="623152ab-de26-45a2-a925-3767a0360395" providerId="ADAL" clId="{D2099A4E-F489-4B9A-9EB6-7B2E27E201CF}" dt="2023-07-26T14:07:39.835" v="1587" actId="1076"/>
        <pc:sldMkLst>
          <pc:docMk/>
          <pc:sldMk cId="2521156212" sldId="265"/>
        </pc:sldMkLst>
        <pc:spChg chg="mod ord">
          <ac:chgData name="Jonathan Newman" userId="623152ab-de26-45a2-a925-3767a0360395" providerId="ADAL" clId="{D2099A4E-F489-4B9A-9EB6-7B2E27E201CF}" dt="2023-07-14T21:27:53.133" v="1171" actId="20577"/>
          <ac:spMkLst>
            <pc:docMk/>
            <pc:sldMk cId="2521156212" sldId="265"/>
            <ac:spMk id="2" creationId="{5C8F86EF-3B30-55BF-1797-01C854DA42C3}"/>
          </ac:spMkLst>
        </pc:spChg>
        <pc:spChg chg="mod ord">
          <ac:chgData name="Jonathan Newman" userId="623152ab-de26-45a2-a925-3767a0360395" providerId="ADAL" clId="{D2099A4E-F489-4B9A-9EB6-7B2E27E201CF}" dt="2023-07-14T21:26:58.583" v="1162" actId="20577"/>
          <ac:spMkLst>
            <pc:docMk/>
            <pc:sldMk cId="2521156212" sldId="265"/>
            <ac:spMk id="3" creationId="{0F3AC17C-856B-351C-1F24-C59D3A824B94}"/>
          </ac:spMkLst>
        </pc:spChg>
        <pc:spChg chg="add del mod ord">
          <ac:chgData name="Jonathan Newman" userId="623152ab-de26-45a2-a925-3767a0360395" providerId="ADAL" clId="{D2099A4E-F489-4B9A-9EB6-7B2E27E201CF}" dt="2023-07-14T21:23:19.161" v="1072"/>
          <ac:spMkLst>
            <pc:docMk/>
            <pc:sldMk cId="2521156212" sldId="265"/>
            <ac:spMk id="4" creationId="{6B4C7FAC-8E40-A4A7-5961-8CFA3B2A43BD}"/>
          </ac:spMkLst>
        </pc:spChg>
        <pc:picChg chg="add mod">
          <ac:chgData name="Jonathan Newman" userId="623152ab-de26-45a2-a925-3767a0360395" providerId="ADAL" clId="{D2099A4E-F489-4B9A-9EB6-7B2E27E201CF}" dt="2023-07-14T21:27:48.271" v="1170" actId="1076"/>
          <ac:picMkLst>
            <pc:docMk/>
            <pc:sldMk cId="2521156212" sldId="265"/>
            <ac:picMk id="5" creationId="{9325209D-5794-BD5A-892B-3EBC77172510}"/>
          </ac:picMkLst>
        </pc:picChg>
        <pc:picChg chg="add mod">
          <ac:chgData name="Jonathan Newman" userId="623152ab-de26-45a2-a925-3767a0360395" providerId="ADAL" clId="{D2099A4E-F489-4B9A-9EB6-7B2E27E201CF}" dt="2023-07-26T14:07:39.835" v="1587" actId="1076"/>
          <ac:picMkLst>
            <pc:docMk/>
            <pc:sldMk cId="2521156212" sldId="265"/>
            <ac:picMk id="6" creationId="{3E5EF50A-8EA7-A733-3DA6-D1C4C34BB104}"/>
          </ac:picMkLst>
        </pc:picChg>
        <pc:picChg chg="add del mod">
          <ac:chgData name="Jonathan Newman" userId="623152ab-de26-45a2-a925-3767a0360395" providerId="ADAL" clId="{D2099A4E-F489-4B9A-9EB6-7B2E27E201CF}" dt="2023-07-14T21:22:39.585" v="1067" actId="478"/>
          <ac:picMkLst>
            <pc:docMk/>
            <pc:sldMk cId="2521156212" sldId="265"/>
            <ac:picMk id="1026" creationId="{D64F7B11-99C3-E6BB-6B8C-4AFCAB0BA7BC}"/>
          </ac:picMkLst>
        </pc:picChg>
        <pc:picChg chg="add del mod">
          <ac:chgData name="Jonathan Newman" userId="623152ab-de26-45a2-a925-3767a0360395" providerId="ADAL" clId="{D2099A4E-F489-4B9A-9EB6-7B2E27E201CF}" dt="2023-07-14T21:23:11.868" v="1070" actId="478"/>
          <ac:picMkLst>
            <pc:docMk/>
            <pc:sldMk cId="2521156212" sldId="265"/>
            <ac:picMk id="1028" creationId="{EAE61B08-6C02-6EC4-9564-F90C68D0945D}"/>
          </ac:picMkLst>
        </pc:picChg>
        <pc:picChg chg="add mod">
          <ac:chgData name="Jonathan Newman" userId="623152ab-de26-45a2-a925-3767a0360395" providerId="ADAL" clId="{D2099A4E-F489-4B9A-9EB6-7B2E27E201CF}" dt="2023-07-14T21:23:19.161" v="1072"/>
          <ac:picMkLst>
            <pc:docMk/>
            <pc:sldMk cId="2521156212" sldId="265"/>
            <ac:picMk id="1030" creationId="{56F4C235-286F-6F37-B67A-3B9732CC8916}"/>
          </ac:picMkLst>
        </pc:picChg>
      </pc:sldChg>
      <pc:sldChg chg="addSp modSp new mod modClrScheme chgLayout">
        <pc:chgData name="Jonathan Newman" userId="623152ab-de26-45a2-a925-3767a0360395" providerId="ADAL" clId="{D2099A4E-F489-4B9A-9EB6-7B2E27E201CF}" dt="2023-07-14T20:47:21.653" v="91" actId="255"/>
        <pc:sldMkLst>
          <pc:docMk/>
          <pc:sldMk cId="1334790253" sldId="266"/>
        </pc:sldMkLst>
        <pc:spChg chg="add mod">
          <ac:chgData name="Jonathan Newman" userId="623152ab-de26-45a2-a925-3767a0360395" providerId="ADAL" clId="{D2099A4E-F489-4B9A-9EB6-7B2E27E201CF}" dt="2023-07-14T20:40:54.394" v="28" actId="20577"/>
          <ac:spMkLst>
            <pc:docMk/>
            <pc:sldMk cId="1334790253" sldId="266"/>
            <ac:spMk id="2" creationId="{CE7C9F53-8262-F9D3-2ED7-6353565468B8}"/>
          </ac:spMkLst>
        </pc:spChg>
        <pc:spChg chg="add mod">
          <ac:chgData name="Jonathan Newman" userId="623152ab-de26-45a2-a925-3767a0360395" providerId="ADAL" clId="{D2099A4E-F489-4B9A-9EB6-7B2E27E201CF}" dt="2023-07-14T20:47:21.653" v="91" actId="255"/>
          <ac:spMkLst>
            <pc:docMk/>
            <pc:sldMk cId="1334790253" sldId="266"/>
            <ac:spMk id="3" creationId="{5A52C220-5DAB-18AF-E30C-6158650D0B37}"/>
          </ac:spMkLst>
        </pc:spChg>
      </pc:sldChg>
      <pc:sldChg chg="modSp new mod">
        <pc:chgData name="Jonathan Newman" userId="623152ab-de26-45a2-a925-3767a0360395" providerId="ADAL" clId="{D2099A4E-F489-4B9A-9EB6-7B2E27E201CF}" dt="2023-07-14T21:06:45.216" v="722" actId="207"/>
        <pc:sldMkLst>
          <pc:docMk/>
          <pc:sldMk cId="4095186961" sldId="267"/>
        </pc:sldMkLst>
        <pc:spChg chg="mod">
          <ac:chgData name="Jonathan Newman" userId="623152ab-de26-45a2-a925-3767a0360395" providerId="ADAL" clId="{D2099A4E-F489-4B9A-9EB6-7B2E27E201CF}" dt="2023-07-14T20:50:39.685" v="119" actId="20577"/>
          <ac:spMkLst>
            <pc:docMk/>
            <pc:sldMk cId="4095186961" sldId="267"/>
            <ac:spMk id="2" creationId="{E9B83C6F-3E71-1795-A8EA-DCCC2A9A9524}"/>
          </ac:spMkLst>
        </pc:spChg>
        <pc:spChg chg="mod">
          <ac:chgData name="Jonathan Newman" userId="623152ab-de26-45a2-a925-3767a0360395" providerId="ADAL" clId="{D2099A4E-F489-4B9A-9EB6-7B2E27E201CF}" dt="2023-07-14T21:06:45.216" v="722" actId="207"/>
          <ac:spMkLst>
            <pc:docMk/>
            <pc:sldMk cId="4095186961" sldId="267"/>
            <ac:spMk id="3" creationId="{818F4EC2-EF9B-42E3-E7B2-4EFDEE15AAC0}"/>
          </ac:spMkLst>
        </pc:spChg>
      </pc:sldChg>
      <pc:sldChg chg="modSp add mod">
        <pc:chgData name="Jonathan Newman" userId="623152ab-de26-45a2-a925-3767a0360395" providerId="ADAL" clId="{D2099A4E-F489-4B9A-9EB6-7B2E27E201CF}" dt="2023-07-14T21:08:00.034" v="766" actId="114"/>
        <pc:sldMkLst>
          <pc:docMk/>
          <pc:sldMk cId="2366731420" sldId="268"/>
        </pc:sldMkLst>
        <pc:spChg chg="mod">
          <ac:chgData name="Jonathan Newman" userId="623152ab-de26-45a2-a925-3767a0360395" providerId="ADAL" clId="{D2099A4E-F489-4B9A-9EB6-7B2E27E201CF}" dt="2023-07-14T21:08:00.034" v="766" actId="114"/>
          <ac:spMkLst>
            <pc:docMk/>
            <pc:sldMk cId="2366731420" sldId="268"/>
            <ac:spMk id="3" creationId="{818F4EC2-EF9B-42E3-E7B2-4EFDEE15AAC0}"/>
          </ac:spMkLst>
        </pc:spChg>
      </pc:sldChg>
      <pc:sldChg chg="modSp new mod">
        <pc:chgData name="Jonathan Newman" userId="623152ab-de26-45a2-a925-3767a0360395" providerId="ADAL" clId="{D2099A4E-F489-4B9A-9EB6-7B2E27E201CF}" dt="2023-07-14T21:12:46.575" v="903" actId="113"/>
        <pc:sldMkLst>
          <pc:docMk/>
          <pc:sldMk cId="872660934" sldId="269"/>
        </pc:sldMkLst>
        <pc:spChg chg="mod">
          <ac:chgData name="Jonathan Newman" userId="623152ab-de26-45a2-a925-3767a0360395" providerId="ADAL" clId="{D2099A4E-F489-4B9A-9EB6-7B2E27E201CF}" dt="2023-07-14T21:07:07.583" v="750" actId="20577"/>
          <ac:spMkLst>
            <pc:docMk/>
            <pc:sldMk cId="872660934" sldId="269"/>
            <ac:spMk id="2" creationId="{91AD0C0F-6A01-E4D2-9D38-C63B365B3930}"/>
          </ac:spMkLst>
        </pc:spChg>
        <pc:spChg chg="mod">
          <ac:chgData name="Jonathan Newman" userId="623152ab-de26-45a2-a925-3767a0360395" providerId="ADAL" clId="{D2099A4E-F489-4B9A-9EB6-7B2E27E201CF}" dt="2023-07-14T21:12:46.575" v="903" actId="113"/>
          <ac:spMkLst>
            <pc:docMk/>
            <pc:sldMk cId="872660934" sldId="269"/>
            <ac:spMk id="3" creationId="{A6B227F3-0458-475E-A6EB-1E4B70321172}"/>
          </ac:spMkLst>
        </pc:spChg>
      </pc:sldChg>
      <pc:sldChg chg="new del">
        <pc:chgData name="Jonathan Newman" userId="623152ab-de26-45a2-a925-3767a0360395" providerId="ADAL" clId="{D2099A4E-F489-4B9A-9EB6-7B2E27E201CF}" dt="2023-07-14T21:38:44.721" v="1196" actId="47"/>
        <pc:sldMkLst>
          <pc:docMk/>
          <pc:sldMk cId="1602038567" sldId="270"/>
        </pc:sldMkLst>
      </pc:sldChg>
      <pc:sldChg chg="add">
        <pc:chgData name="Jonathan Newman" userId="623152ab-de26-45a2-a925-3767a0360395" providerId="ADAL" clId="{D2099A4E-F489-4B9A-9EB6-7B2E27E201CF}" dt="2023-07-14T21:30:19.945" v="1173"/>
        <pc:sldMkLst>
          <pc:docMk/>
          <pc:sldMk cId="1239941966" sldId="271"/>
        </pc:sldMkLst>
      </pc:sldChg>
      <pc:sldChg chg="add">
        <pc:chgData name="Jonathan Newman" userId="623152ab-de26-45a2-a925-3767a0360395" providerId="ADAL" clId="{D2099A4E-F489-4B9A-9EB6-7B2E27E201CF}" dt="2023-07-14T21:30:51.713" v="1174"/>
        <pc:sldMkLst>
          <pc:docMk/>
          <pc:sldMk cId="3538823582" sldId="272"/>
        </pc:sldMkLst>
      </pc:sldChg>
      <pc:sldChg chg="modSp add mod modShow">
        <pc:chgData name="Jonathan Newman" userId="623152ab-de26-45a2-a925-3767a0360395" providerId="ADAL" clId="{D2099A4E-F489-4B9A-9EB6-7B2E27E201CF}" dt="2023-07-14T21:35:47.174" v="1192" actId="27636"/>
        <pc:sldMkLst>
          <pc:docMk/>
          <pc:sldMk cId="1624855199" sldId="273"/>
        </pc:sldMkLst>
        <pc:spChg chg="mod">
          <ac:chgData name="Jonathan Newman" userId="623152ab-de26-45a2-a925-3767a0360395" providerId="ADAL" clId="{D2099A4E-F489-4B9A-9EB6-7B2E27E201CF}" dt="2023-07-14T21:35:47.174" v="1192" actId="27636"/>
          <ac:spMkLst>
            <pc:docMk/>
            <pc:sldMk cId="1624855199" sldId="273"/>
            <ac:spMk id="3" creationId="{00000000-0000-0000-0000-000000000000}"/>
          </ac:spMkLst>
        </pc:spChg>
      </pc:sldChg>
      <pc:sldChg chg="modSp add mod modShow">
        <pc:chgData name="Jonathan Newman" userId="623152ab-de26-45a2-a925-3767a0360395" providerId="ADAL" clId="{D2099A4E-F489-4B9A-9EB6-7B2E27E201CF}" dt="2023-07-14T21:36:08.708" v="1193" actId="113"/>
        <pc:sldMkLst>
          <pc:docMk/>
          <pc:sldMk cId="56162463" sldId="274"/>
        </pc:sldMkLst>
        <pc:spChg chg="mod">
          <ac:chgData name="Jonathan Newman" userId="623152ab-de26-45a2-a925-3767a0360395" providerId="ADAL" clId="{D2099A4E-F489-4B9A-9EB6-7B2E27E201CF}" dt="2023-07-14T21:36:08.708" v="1193" actId="113"/>
          <ac:spMkLst>
            <pc:docMk/>
            <pc:sldMk cId="56162463" sldId="274"/>
            <ac:spMk id="3" creationId="{00000000-0000-0000-0000-000000000000}"/>
          </ac:spMkLst>
        </pc:spChg>
      </pc:sldChg>
      <pc:sldChg chg="modSp add mod">
        <pc:chgData name="Jonathan Newman" userId="623152ab-de26-45a2-a925-3767a0360395" providerId="ADAL" clId="{D2099A4E-F489-4B9A-9EB6-7B2E27E201CF}" dt="2023-07-26T14:09:03.565" v="1591" actId="113"/>
        <pc:sldMkLst>
          <pc:docMk/>
          <pc:sldMk cId="1956146928" sldId="275"/>
        </pc:sldMkLst>
        <pc:spChg chg="mod">
          <ac:chgData name="Jonathan Newman" userId="623152ab-de26-45a2-a925-3767a0360395" providerId="ADAL" clId="{D2099A4E-F489-4B9A-9EB6-7B2E27E201CF}" dt="2023-07-26T14:09:03.565" v="1591" actId="113"/>
          <ac:spMkLst>
            <pc:docMk/>
            <pc:sldMk cId="1956146928" sldId="275"/>
            <ac:spMk id="8" creationId="{00000000-0000-0000-0000-000000000000}"/>
          </ac:spMkLst>
        </pc:spChg>
      </pc:sldChg>
      <pc:sldChg chg="add ord">
        <pc:chgData name="Jonathan Newman" userId="623152ab-de26-45a2-a925-3767a0360395" providerId="ADAL" clId="{D2099A4E-F489-4B9A-9EB6-7B2E27E201CF}" dt="2023-07-17T13:21:23.448" v="1212"/>
        <pc:sldMkLst>
          <pc:docMk/>
          <pc:sldMk cId="1138834886" sldId="276"/>
        </pc:sldMkLst>
      </pc:sldChg>
      <pc:sldChg chg="modSp add mod">
        <pc:chgData name="Jonathan Newman" userId="623152ab-de26-45a2-a925-3767a0360395" providerId="ADAL" clId="{D2099A4E-F489-4B9A-9EB6-7B2E27E201CF}" dt="2023-07-14T21:39:29.823" v="1210" actId="20577"/>
        <pc:sldMkLst>
          <pc:docMk/>
          <pc:sldMk cId="4140061179" sldId="277"/>
        </pc:sldMkLst>
        <pc:spChg chg="mod">
          <ac:chgData name="Jonathan Newman" userId="623152ab-de26-45a2-a925-3767a0360395" providerId="ADAL" clId="{D2099A4E-F489-4B9A-9EB6-7B2E27E201CF}" dt="2023-07-14T21:39:29.823" v="1210" actId="20577"/>
          <ac:spMkLst>
            <pc:docMk/>
            <pc:sldMk cId="4140061179" sldId="277"/>
            <ac:spMk id="3" creationId="{00000000-0000-0000-0000-000000000000}"/>
          </ac:spMkLst>
        </pc:spChg>
      </pc:sldChg>
      <pc:sldChg chg="modSp new mod">
        <pc:chgData name="Jonathan Newman" userId="623152ab-de26-45a2-a925-3767a0360395" providerId="ADAL" clId="{D2099A4E-F489-4B9A-9EB6-7B2E27E201CF}" dt="2023-07-26T13:38:42.265" v="1480" actId="20577"/>
        <pc:sldMkLst>
          <pc:docMk/>
          <pc:sldMk cId="2394735365" sldId="278"/>
        </pc:sldMkLst>
        <pc:spChg chg="mod">
          <ac:chgData name="Jonathan Newman" userId="623152ab-de26-45a2-a925-3767a0360395" providerId="ADAL" clId="{D2099A4E-F489-4B9A-9EB6-7B2E27E201CF}" dt="2023-07-26T13:32:13.495" v="1252" actId="20577"/>
          <ac:spMkLst>
            <pc:docMk/>
            <pc:sldMk cId="2394735365" sldId="278"/>
            <ac:spMk id="2" creationId="{05421E5C-01E2-ACC4-BCDB-7DA588F72A2A}"/>
          </ac:spMkLst>
        </pc:spChg>
        <pc:spChg chg="mod">
          <ac:chgData name="Jonathan Newman" userId="623152ab-de26-45a2-a925-3767a0360395" providerId="ADAL" clId="{D2099A4E-F489-4B9A-9EB6-7B2E27E201CF}" dt="2023-07-26T13:38:42.265" v="1480" actId="20577"/>
          <ac:spMkLst>
            <pc:docMk/>
            <pc:sldMk cId="2394735365" sldId="278"/>
            <ac:spMk id="3" creationId="{ACDA1B93-FD0F-D237-9412-CE7B43953ED3}"/>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772DCB-F064-4C5E-9F58-69B326105837}"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12FD2EF4-BD9D-47E3-A7F9-D7D016789A56}">
      <dgm:prSet phldrT="[Text]" custT="1"/>
      <dgm:spPr/>
      <dgm:t>
        <a:bodyPr/>
        <a:lstStyle/>
        <a:p>
          <a:r>
            <a:rPr lang="en-US" sz="2400" dirty="0"/>
            <a:t>Classical</a:t>
          </a:r>
        </a:p>
      </dgm:t>
    </dgm:pt>
    <dgm:pt modelId="{07DF3ACB-0796-40DA-8923-66019CA74E3D}" type="parTrans" cxnId="{F34074E0-C653-4B72-927B-86E98C6F00CC}">
      <dgm:prSet/>
      <dgm:spPr/>
      <dgm:t>
        <a:bodyPr/>
        <a:lstStyle/>
        <a:p>
          <a:endParaRPr lang="en-US"/>
        </a:p>
      </dgm:t>
    </dgm:pt>
    <dgm:pt modelId="{05778C01-1ECE-413B-A63A-5ED6C20383E0}" type="sibTrans" cxnId="{F34074E0-C653-4B72-927B-86E98C6F00CC}">
      <dgm:prSet/>
      <dgm:spPr/>
      <dgm:t>
        <a:bodyPr/>
        <a:lstStyle/>
        <a:p>
          <a:endParaRPr lang="en-US"/>
        </a:p>
      </dgm:t>
    </dgm:pt>
    <dgm:pt modelId="{21711A78-984D-4062-962F-E7AE68B634DD}">
      <dgm:prSet phldrT="[Text]" custT="1"/>
      <dgm:spPr/>
      <dgm:t>
        <a:bodyPr/>
        <a:lstStyle/>
        <a:p>
          <a:r>
            <a:rPr lang="en-US" sz="2400" dirty="0"/>
            <a:t>Smith</a:t>
          </a:r>
        </a:p>
      </dgm:t>
    </dgm:pt>
    <dgm:pt modelId="{B71085A0-031A-47CF-AD00-91D8C0FFC321}" type="parTrans" cxnId="{0F0C7B63-1871-4359-B920-49421D2D76E9}">
      <dgm:prSet/>
      <dgm:spPr/>
      <dgm:t>
        <a:bodyPr/>
        <a:lstStyle/>
        <a:p>
          <a:endParaRPr lang="en-US"/>
        </a:p>
      </dgm:t>
    </dgm:pt>
    <dgm:pt modelId="{A1688D08-CE93-48FD-800E-7498D80BC85A}" type="sibTrans" cxnId="{0F0C7B63-1871-4359-B920-49421D2D76E9}">
      <dgm:prSet/>
      <dgm:spPr/>
      <dgm:t>
        <a:bodyPr/>
        <a:lstStyle/>
        <a:p>
          <a:endParaRPr lang="en-US"/>
        </a:p>
      </dgm:t>
    </dgm:pt>
    <dgm:pt modelId="{8455A195-8028-4D61-98B3-FC1D25982721}">
      <dgm:prSet phldrT="[Text]" custT="1"/>
      <dgm:spPr/>
      <dgm:t>
        <a:bodyPr/>
        <a:lstStyle/>
        <a:p>
          <a:r>
            <a:rPr lang="en-US" sz="2400" dirty="0"/>
            <a:t>Marginalist Revolution</a:t>
          </a:r>
        </a:p>
      </dgm:t>
    </dgm:pt>
    <dgm:pt modelId="{4EAAA5DC-4042-4990-B12E-28457E3116AD}" type="parTrans" cxnId="{CDCE528E-62CB-4E01-9019-13F471E93FF0}">
      <dgm:prSet/>
      <dgm:spPr/>
      <dgm:t>
        <a:bodyPr/>
        <a:lstStyle/>
        <a:p>
          <a:endParaRPr lang="en-US"/>
        </a:p>
      </dgm:t>
    </dgm:pt>
    <dgm:pt modelId="{A9EE9780-DD0F-465D-8E8A-FB815D4903EF}" type="sibTrans" cxnId="{CDCE528E-62CB-4E01-9019-13F471E93FF0}">
      <dgm:prSet/>
      <dgm:spPr/>
      <dgm:t>
        <a:bodyPr/>
        <a:lstStyle/>
        <a:p>
          <a:endParaRPr lang="en-US"/>
        </a:p>
      </dgm:t>
    </dgm:pt>
    <dgm:pt modelId="{584F3F52-AB8A-481F-91AC-2ED23003E6D9}">
      <dgm:prSet phldrT="[Text]" custT="1"/>
      <dgm:spPr/>
      <dgm:t>
        <a:bodyPr/>
        <a:lstStyle/>
        <a:p>
          <a:r>
            <a:rPr lang="en-US" sz="2400" dirty="0" err="1"/>
            <a:t>Menger</a:t>
          </a:r>
          <a:r>
            <a:rPr lang="en-US" sz="2400" dirty="0"/>
            <a:t>*</a:t>
          </a:r>
        </a:p>
      </dgm:t>
    </dgm:pt>
    <dgm:pt modelId="{20391256-76D4-4CE8-8031-45BB25911C5D}" type="parTrans" cxnId="{BD8A80DF-478B-4031-83CF-F9BB9E4E30FF}">
      <dgm:prSet/>
      <dgm:spPr/>
      <dgm:t>
        <a:bodyPr/>
        <a:lstStyle/>
        <a:p>
          <a:endParaRPr lang="en-US"/>
        </a:p>
      </dgm:t>
    </dgm:pt>
    <dgm:pt modelId="{F4E8335E-60B0-4EF4-9722-2759D65E7429}" type="sibTrans" cxnId="{BD8A80DF-478B-4031-83CF-F9BB9E4E30FF}">
      <dgm:prSet/>
      <dgm:spPr/>
      <dgm:t>
        <a:bodyPr/>
        <a:lstStyle/>
        <a:p>
          <a:endParaRPr lang="en-US"/>
        </a:p>
      </dgm:t>
    </dgm:pt>
    <dgm:pt modelId="{76FD622A-F173-43EB-95A1-36E5BDC5A2E7}">
      <dgm:prSet phldrT="[Text]" custT="1"/>
      <dgm:spPr/>
      <dgm:t>
        <a:bodyPr/>
        <a:lstStyle/>
        <a:p>
          <a:r>
            <a:rPr lang="en-US" sz="2400" dirty="0"/>
            <a:t>Neoclassical</a:t>
          </a:r>
        </a:p>
      </dgm:t>
    </dgm:pt>
    <dgm:pt modelId="{220969E7-8E0B-40E8-8218-36767B7E35B4}" type="parTrans" cxnId="{22578318-9DD1-463E-8AA5-13F626F44D65}">
      <dgm:prSet/>
      <dgm:spPr/>
      <dgm:t>
        <a:bodyPr/>
        <a:lstStyle/>
        <a:p>
          <a:endParaRPr lang="en-US"/>
        </a:p>
      </dgm:t>
    </dgm:pt>
    <dgm:pt modelId="{5C8FAFC7-C920-4D45-826A-50CB0EE0125E}" type="sibTrans" cxnId="{22578318-9DD1-463E-8AA5-13F626F44D65}">
      <dgm:prSet/>
      <dgm:spPr/>
      <dgm:t>
        <a:bodyPr/>
        <a:lstStyle/>
        <a:p>
          <a:endParaRPr lang="en-US"/>
        </a:p>
      </dgm:t>
    </dgm:pt>
    <dgm:pt modelId="{DA7D68FE-E777-4912-9675-CD74FE36F483}">
      <dgm:prSet phldrT="[Text]" custT="1"/>
      <dgm:spPr/>
      <dgm:t>
        <a:bodyPr/>
        <a:lstStyle/>
        <a:p>
          <a:r>
            <a:rPr lang="en-US" sz="2400" dirty="0"/>
            <a:t>Marshall</a:t>
          </a:r>
        </a:p>
      </dgm:t>
    </dgm:pt>
    <dgm:pt modelId="{202FA2C5-2D9C-45F2-A0FE-153AC68B7159}" type="parTrans" cxnId="{D12E2CEA-B79B-414A-8CE8-6EA41D3BDC11}">
      <dgm:prSet/>
      <dgm:spPr/>
      <dgm:t>
        <a:bodyPr/>
        <a:lstStyle/>
        <a:p>
          <a:endParaRPr lang="en-US"/>
        </a:p>
      </dgm:t>
    </dgm:pt>
    <dgm:pt modelId="{49AB8334-BCA2-46B3-841F-48863B6A3F26}" type="sibTrans" cxnId="{D12E2CEA-B79B-414A-8CE8-6EA41D3BDC11}">
      <dgm:prSet/>
      <dgm:spPr/>
      <dgm:t>
        <a:bodyPr/>
        <a:lstStyle/>
        <a:p>
          <a:endParaRPr lang="en-US"/>
        </a:p>
      </dgm:t>
    </dgm:pt>
    <dgm:pt modelId="{DA97AFD2-A03F-4A21-BD15-D9D692ED0AD9}">
      <dgm:prSet phldrT="[Text]" custT="1"/>
      <dgm:spPr/>
      <dgm:t>
        <a:bodyPr/>
        <a:lstStyle/>
        <a:p>
          <a:r>
            <a:rPr lang="en-US" sz="2400" dirty="0"/>
            <a:t>Ricardo</a:t>
          </a:r>
        </a:p>
      </dgm:t>
    </dgm:pt>
    <dgm:pt modelId="{3B556FDA-1C1F-4E5F-B23B-159BDDF99B83}" type="parTrans" cxnId="{E2F8C1A4-1B36-4CE9-8E92-52DCA04A79BF}">
      <dgm:prSet/>
      <dgm:spPr/>
      <dgm:t>
        <a:bodyPr/>
        <a:lstStyle/>
        <a:p>
          <a:endParaRPr lang="en-US"/>
        </a:p>
      </dgm:t>
    </dgm:pt>
    <dgm:pt modelId="{FA4871A9-1BAB-45DB-88E7-DD2EEC695143}" type="sibTrans" cxnId="{E2F8C1A4-1B36-4CE9-8E92-52DCA04A79BF}">
      <dgm:prSet/>
      <dgm:spPr/>
      <dgm:t>
        <a:bodyPr/>
        <a:lstStyle/>
        <a:p>
          <a:endParaRPr lang="en-US"/>
        </a:p>
      </dgm:t>
    </dgm:pt>
    <dgm:pt modelId="{98B9B2FF-5EBF-4DED-A198-3EEBC4241E53}">
      <dgm:prSet phldrT="[Text]" custT="1"/>
      <dgm:spPr/>
      <dgm:t>
        <a:bodyPr/>
        <a:lstStyle/>
        <a:p>
          <a:r>
            <a:rPr lang="en-US" sz="2400" dirty="0"/>
            <a:t>Mill</a:t>
          </a:r>
        </a:p>
      </dgm:t>
    </dgm:pt>
    <dgm:pt modelId="{D9F3EC55-1F47-4EC2-920C-D5721B5FFA29}" type="parTrans" cxnId="{D1D1C9AE-77B1-4B7E-8021-9BD8A34B4563}">
      <dgm:prSet/>
      <dgm:spPr/>
      <dgm:t>
        <a:bodyPr/>
        <a:lstStyle/>
        <a:p>
          <a:endParaRPr lang="en-US"/>
        </a:p>
      </dgm:t>
    </dgm:pt>
    <dgm:pt modelId="{D306DC44-2F2D-469C-8578-BC4E12F5DC8C}" type="sibTrans" cxnId="{D1D1C9AE-77B1-4B7E-8021-9BD8A34B4563}">
      <dgm:prSet/>
      <dgm:spPr/>
      <dgm:t>
        <a:bodyPr/>
        <a:lstStyle/>
        <a:p>
          <a:endParaRPr lang="en-US"/>
        </a:p>
      </dgm:t>
    </dgm:pt>
    <dgm:pt modelId="{FBA14E31-74E0-4F6F-9715-FE0021EEBD98}">
      <dgm:prSet phldrT="[Text]" custT="1"/>
      <dgm:spPr/>
      <dgm:t>
        <a:bodyPr/>
        <a:lstStyle/>
        <a:p>
          <a:r>
            <a:rPr lang="en-US" sz="2400" dirty="0"/>
            <a:t>Jevons</a:t>
          </a:r>
        </a:p>
      </dgm:t>
    </dgm:pt>
    <dgm:pt modelId="{493CCC6F-8C76-4573-B105-262AB5323D8B}" type="parTrans" cxnId="{53A4DD8C-49C2-4543-9DE6-CABFC2DC4F06}">
      <dgm:prSet/>
      <dgm:spPr/>
      <dgm:t>
        <a:bodyPr/>
        <a:lstStyle/>
        <a:p>
          <a:endParaRPr lang="en-US"/>
        </a:p>
      </dgm:t>
    </dgm:pt>
    <dgm:pt modelId="{F8B650C2-9672-4D98-8683-6E6F46ECDBBD}" type="sibTrans" cxnId="{53A4DD8C-49C2-4543-9DE6-CABFC2DC4F06}">
      <dgm:prSet/>
      <dgm:spPr/>
      <dgm:t>
        <a:bodyPr/>
        <a:lstStyle/>
        <a:p>
          <a:endParaRPr lang="en-US"/>
        </a:p>
      </dgm:t>
    </dgm:pt>
    <dgm:pt modelId="{B6F57B77-4FC3-4FA2-B19D-BCADF92C2DE1}">
      <dgm:prSet phldrT="[Text]" custT="1"/>
      <dgm:spPr/>
      <dgm:t>
        <a:bodyPr/>
        <a:lstStyle/>
        <a:p>
          <a:r>
            <a:rPr lang="en-US" sz="2400" dirty="0"/>
            <a:t>Walras</a:t>
          </a:r>
        </a:p>
      </dgm:t>
    </dgm:pt>
    <dgm:pt modelId="{0C71B20F-F262-4DB8-A894-5A1003E34E82}" type="parTrans" cxnId="{3500DC56-B814-472F-A643-4DF12A14730E}">
      <dgm:prSet/>
      <dgm:spPr/>
      <dgm:t>
        <a:bodyPr/>
        <a:lstStyle/>
        <a:p>
          <a:endParaRPr lang="en-US"/>
        </a:p>
      </dgm:t>
    </dgm:pt>
    <dgm:pt modelId="{3B45EEBC-C077-45BF-8CE2-DB2F29533B30}" type="sibTrans" cxnId="{3500DC56-B814-472F-A643-4DF12A14730E}">
      <dgm:prSet/>
      <dgm:spPr/>
      <dgm:t>
        <a:bodyPr/>
        <a:lstStyle/>
        <a:p>
          <a:endParaRPr lang="en-US"/>
        </a:p>
      </dgm:t>
    </dgm:pt>
    <dgm:pt modelId="{E1BBBF87-CFE3-4A6C-B66D-7550970EDF2E}">
      <dgm:prSet phldrT="[Text]" custT="1"/>
      <dgm:spPr/>
      <dgm:t>
        <a:bodyPr/>
        <a:lstStyle/>
        <a:p>
          <a:r>
            <a:rPr lang="en-US" sz="2400" dirty="0"/>
            <a:t>Pigou</a:t>
          </a:r>
        </a:p>
      </dgm:t>
    </dgm:pt>
    <dgm:pt modelId="{7C4FB005-1053-4343-9EEC-1F3617410692}" type="parTrans" cxnId="{DC48ECE2-1889-4BD1-A408-6C2904F7695C}">
      <dgm:prSet/>
      <dgm:spPr/>
      <dgm:t>
        <a:bodyPr/>
        <a:lstStyle/>
        <a:p>
          <a:endParaRPr lang="en-US"/>
        </a:p>
      </dgm:t>
    </dgm:pt>
    <dgm:pt modelId="{AE3A7663-5463-464B-9603-9828F36576E7}" type="sibTrans" cxnId="{DC48ECE2-1889-4BD1-A408-6C2904F7695C}">
      <dgm:prSet/>
      <dgm:spPr/>
      <dgm:t>
        <a:bodyPr/>
        <a:lstStyle/>
        <a:p>
          <a:endParaRPr lang="en-US"/>
        </a:p>
      </dgm:t>
    </dgm:pt>
    <dgm:pt modelId="{ADE40AF0-4A3E-4569-99FE-54E27B12B1A3}">
      <dgm:prSet phldrT="[Text]" custT="1"/>
      <dgm:spPr/>
      <dgm:t>
        <a:bodyPr/>
        <a:lstStyle/>
        <a:p>
          <a:r>
            <a:rPr lang="en-US" sz="2400" dirty="0"/>
            <a:t>Pareto</a:t>
          </a:r>
        </a:p>
      </dgm:t>
    </dgm:pt>
    <dgm:pt modelId="{577D050C-E9EB-4F64-9503-45345077C313}" type="parTrans" cxnId="{8F2AF723-E87B-4CD7-8701-C13A565A06FD}">
      <dgm:prSet/>
      <dgm:spPr/>
      <dgm:t>
        <a:bodyPr/>
        <a:lstStyle/>
        <a:p>
          <a:endParaRPr lang="en-US"/>
        </a:p>
      </dgm:t>
    </dgm:pt>
    <dgm:pt modelId="{BCF80B7F-22EE-4CE1-8EA2-211E8605D0F0}" type="sibTrans" cxnId="{8F2AF723-E87B-4CD7-8701-C13A565A06FD}">
      <dgm:prSet/>
      <dgm:spPr/>
      <dgm:t>
        <a:bodyPr/>
        <a:lstStyle/>
        <a:p>
          <a:endParaRPr lang="en-US"/>
        </a:p>
      </dgm:t>
    </dgm:pt>
    <dgm:pt modelId="{142C9C1A-219E-4CBB-9643-15CA315788C4}" type="pres">
      <dgm:prSet presAssocID="{30772DCB-F064-4C5E-9F58-69B326105837}" presName="Name0" presStyleCnt="0">
        <dgm:presLayoutVars>
          <dgm:dir/>
          <dgm:animLvl val="lvl"/>
          <dgm:resizeHandles val="exact"/>
        </dgm:presLayoutVars>
      </dgm:prSet>
      <dgm:spPr/>
    </dgm:pt>
    <dgm:pt modelId="{B766F9D2-C426-4A15-B7C1-9BC048E28FA6}" type="pres">
      <dgm:prSet presAssocID="{12FD2EF4-BD9D-47E3-A7F9-D7D016789A56}" presName="composite" presStyleCnt="0"/>
      <dgm:spPr/>
    </dgm:pt>
    <dgm:pt modelId="{E2104D8E-D94E-41B6-95B1-96C088EBDE29}" type="pres">
      <dgm:prSet presAssocID="{12FD2EF4-BD9D-47E3-A7F9-D7D016789A56}" presName="parTx" presStyleLbl="alignNode1" presStyleIdx="0" presStyleCnt="3" custLinFactNeighborX="-451">
        <dgm:presLayoutVars>
          <dgm:chMax val="0"/>
          <dgm:chPref val="0"/>
          <dgm:bulletEnabled val="1"/>
        </dgm:presLayoutVars>
      </dgm:prSet>
      <dgm:spPr/>
    </dgm:pt>
    <dgm:pt modelId="{27D4AE9F-43C5-4624-98F1-DDE313B00B8B}" type="pres">
      <dgm:prSet presAssocID="{12FD2EF4-BD9D-47E3-A7F9-D7D016789A56}" presName="desTx" presStyleLbl="alignAccFollowNode1" presStyleIdx="0" presStyleCnt="3" custLinFactNeighborX="-451">
        <dgm:presLayoutVars>
          <dgm:bulletEnabled val="1"/>
        </dgm:presLayoutVars>
      </dgm:prSet>
      <dgm:spPr/>
    </dgm:pt>
    <dgm:pt modelId="{3DB807B7-81EE-453C-8062-86DFF85E33D4}" type="pres">
      <dgm:prSet presAssocID="{05778C01-1ECE-413B-A63A-5ED6C20383E0}" presName="space" presStyleCnt="0"/>
      <dgm:spPr/>
    </dgm:pt>
    <dgm:pt modelId="{925472A5-789D-44B1-A829-DC0A236233C1}" type="pres">
      <dgm:prSet presAssocID="{8455A195-8028-4D61-98B3-FC1D25982721}" presName="composite" presStyleCnt="0"/>
      <dgm:spPr/>
    </dgm:pt>
    <dgm:pt modelId="{3D3B699B-D9AB-4B6F-A50B-1AF0C0044104}" type="pres">
      <dgm:prSet presAssocID="{8455A195-8028-4D61-98B3-FC1D25982721}" presName="parTx" presStyleLbl="alignNode1" presStyleIdx="1" presStyleCnt="3">
        <dgm:presLayoutVars>
          <dgm:chMax val="0"/>
          <dgm:chPref val="0"/>
          <dgm:bulletEnabled val="1"/>
        </dgm:presLayoutVars>
      </dgm:prSet>
      <dgm:spPr/>
    </dgm:pt>
    <dgm:pt modelId="{DDDBB3B9-D9C2-4A17-8782-4BB0344964E6}" type="pres">
      <dgm:prSet presAssocID="{8455A195-8028-4D61-98B3-FC1D25982721}" presName="desTx" presStyleLbl="alignAccFollowNode1" presStyleIdx="1" presStyleCnt="3">
        <dgm:presLayoutVars>
          <dgm:bulletEnabled val="1"/>
        </dgm:presLayoutVars>
      </dgm:prSet>
      <dgm:spPr/>
    </dgm:pt>
    <dgm:pt modelId="{B0E133CE-C4CD-456D-AE93-4B3094B4C8CC}" type="pres">
      <dgm:prSet presAssocID="{A9EE9780-DD0F-465D-8E8A-FB815D4903EF}" presName="space" presStyleCnt="0"/>
      <dgm:spPr/>
    </dgm:pt>
    <dgm:pt modelId="{3E031D6F-A84A-4961-9B85-D7A4E6F49967}" type="pres">
      <dgm:prSet presAssocID="{76FD622A-F173-43EB-95A1-36E5BDC5A2E7}" presName="composite" presStyleCnt="0"/>
      <dgm:spPr/>
    </dgm:pt>
    <dgm:pt modelId="{862B8E64-3AFB-473C-ABAC-A66E386AEE05}" type="pres">
      <dgm:prSet presAssocID="{76FD622A-F173-43EB-95A1-36E5BDC5A2E7}" presName="parTx" presStyleLbl="alignNode1" presStyleIdx="2" presStyleCnt="3">
        <dgm:presLayoutVars>
          <dgm:chMax val="0"/>
          <dgm:chPref val="0"/>
          <dgm:bulletEnabled val="1"/>
        </dgm:presLayoutVars>
      </dgm:prSet>
      <dgm:spPr/>
    </dgm:pt>
    <dgm:pt modelId="{37DC88B4-E4EF-47D3-BD24-9556684CC8C1}" type="pres">
      <dgm:prSet presAssocID="{76FD622A-F173-43EB-95A1-36E5BDC5A2E7}" presName="desTx" presStyleLbl="alignAccFollowNode1" presStyleIdx="2" presStyleCnt="3">
        <dgm:presLayoutVars>
          <dgm:bulletEnabled val="1"/>
        </dgm:presLayoutVars>
      </dgm:prSet>
      <dgm:spPr/>
    </dgm:pt>
  </dgm:ptLst>
  <dgm:cxnLst>
    <dgm:cxn modelId="{232C7B04-ED84-4AD6-8C60-44330C4342D2}" type="presOf" srcId="{E1BBBF87-CFE3-4A6C-B66D-7550970EDF2E}" destId="{37DC88B4-E4EF-47D3-BD24-9556684CC8C1}" srcOrd="0" destOrd="1" presId="urn:microsoft.com/office/officeart/2005/8/layout/hList1"/>
    <dgm:cxn modelId="{7BC03B12-B929-4227-880A-1B5C2A4FD1C6}" type="presOf" srcId="{B6F57B77-4FC3-4FA2-B19D-BCADF92C2DE1}" destId="{DDDBB3B9-D9C2-4A17-8782-4BB0344964E6}" srcOrd="0" destOrd="2" presId="urn:microsoft.com/office/officeart/2005/8/layout/hList1"/>
    <dgm:cxn modelId="{22578318-9DD1-463E-8AA5-13F626F44D65}" srcId="{30772DCB-F064-4C5E-9F58-69B326105837}" destId="{76FD622A-F173-43EB-95A1-36E5BDC5A2E7}" srcOrd="2" destOrd="0" parTransId="{220969E7-8E0B-40E8-8218-36767B7E35B4}" sibTransId="{5C8FAFC7-C920-4D45-826A-50CB0EE0125E}"/>
    <dgm:cxn modelId="{9A1D761E-A07E-48B9-93C0-3F1401305082}" type="presOf" srcId="{DA97AFD2-A03F-4A21-BD15-D9D692ED0AD9}" destId="{27D4AE9F-43C5-4624-98F1-DDE313B00B8B}" srcOrd="0" destOrd="1" presId="urn:microsoft.com/office/officeart/2005/8/layout/hList1"/>
    <dgm:cxn modelId="{8F2AF723-E87B-4CD7-8701-C13A565A06FD}" srcId="{76FD622A-F173-43EB-95A1-36E5BDC5A2E7}" destId="{ADE40AF0-4A3E-4569-99FE-54E27B12B1A3}" srcOrd="2" destOrd="0" parTransId="{577D050C-E9EB-4F64-9503-45345077C313}" sibTransId="{BCF80B7F-22EE-4CE1-8EA2-211E8605D0F0}"/>
    <dgm:cxn modelId="{BE84202D-5CC3-436B-9B6D-2453D29E7A51}" type="presOf" srcId="{21711A78-984D-4062-962F-E7AE68B634DD}" destId="{27D4AE9F-43C5-4624-98F1-DDE313B00B8B}" srcOrd="0" destOrd="0" presId="urn:microsoft.com/office/officeart/2005/8/layout/hList1"/>
    <dgm:cxn modelId="{0F0C7B63-1871-4359-B920-49421D2D76E9}" srcId="{12FD2EF4-BD9D-47E3-A7F9-D7D016789A56}" destId="{21711A78-984D-4062-962F-E7AE68B634DD}" srcOrd="0" destOrd="0" parTransId="{B71085A0-031A-47CF-AD00-91D8C0FFC321}" sibTransId="{A1688D08-CE93-48FD-800E-7498D80BC85A}"/>
    <dgm:cxn modelId="{544CFB74-713B-429A-B50C-2E6C686A797F}" type="presOf" srcId="{98B9B2FF-5EBF-4DED-A198-3EEBC4241E53}" destId="{27D4AE9F-43C5-4624-98F1-DDE313B00B8B}" srcOrd="0" destOrd="2" presId="urn:microsoft.com/office/officeart/2005/8/layout/hList1"/>
    <dgm:cxn modelId="{3500DC56-B814-472F-A643-4DF12A14730E}" srcId="{8455A195-8028-4D61-98B3-FC1D25982721}" destId="{B6F57B77-4FC3-4FA2-B19D-BCADF92C2DE1}" srcOrd="2" destOrd="0" parTransId="{0C71B20F-F262-4DB8-A894-5A1003E34E82}" sibTransId="{3B45EEBC-C077-45BF-8CE2-DB2F29533B30}"/>
    <dgm:cxn modelId="{53A4DD8C-49C2-4543-9DE6-CABFC2DC4F06}" srcId="{8455A195-8028-4D61-98B3-FC1D25982721}" destId="{FBA14E31-74E0-4F6F-9715-FE0021EEBD98}" srcOrd="1" destOrd="0" parTransId="{493CCC6F-8C76-4573-B105-262AB5323D8B}" sibTransId="{F8B650C2-9672-4D98-8683-6E6F46ECDBBD}"/>
    <dgm:cxn modelId="{CDCE528E-62CB-4E01-9019-13F471E93FF0}" srcId="{30772DCB-F064-4C5E-9F58-69B326105837}" destId="{8455A195-8028-4D61-98B3-FC1D25982721}" srcOrd="1" destOrd="0" parTransId="{4EAAA5DC-4042-4990-B12E-28457E3116AD}" sibTransId="{A9EE9780-DD0F-465D-8E8A-FB815D4903EF}"/>
    <dgm:cxn modelId="{E2F8C1A4-1B36-4CE9-8E92-52DCA04A79BF}" srcId="{12FD2EF4-BD9D-47E3-A7F9-D7D016789A56}" destId="{DA97AFD2-A03F-4A21-BD15-D9D692ED0AD9}" srcOrd="1" destOrd="0" parTransId="{3B556FDA-1C1F-4E5F-B23B-159BDDF99B83}" sibTransId="{FA4871A9-1BAB-45DB-88E7-DD2EEC695143}"/>
    <dgm:cxn modelId="{87E3F6A5-9320-42F5-974A-B73E0F593FBB}" type="presOf" srcId="{8455A195-8028-4D61-98B3-FC1D25982721}" destId="{3D3B699B-D9AB-4B6F-A50B-1AF0C0044104}" srcOrd="0" destOrd="0" presId="urn:microsoft.com/office/officeart/2005/8/layout/hList1"/>
    <dgm:cxn modelId="{9C66DCA9-96FE-40E4-91D1-99B838426C7C}" type="presOf" srcId="{DA7D68FE-E777-4912-9675-CD74FE36F483}" destId="{37DC88B4-E4EF-47D3-BD24-9556684CC8C1}" srcOrd="0" destOrd="0" presId="urn:microsoft.com/office/officeart/2005/8/layout/hList1"/>
    <dgm:cxn modelId="{57D120AC-1C07-4F87-A698-A593334A8835}" type="presOf" srcId="{12FD2EF4-BD9D-47E3-A7F9-D7D016789A56}" destId="{E2104D8E-D94E-41B6-95B1-96C088EBDE29}" srcOrd="0" destOrd="0" presId="urn:microsoft.com/office/officeart/2005/8/layout/hList1"/>
    <dgm:cxn modelId="{D1D1C9AE-77B1-4B7E-8021-9BD8A34B4563}" srcId="{12FD2EF4-BD9D-47E3-A7F9-D7D016789A56}" destId="{98B9B2FF-5EBF-4DED-A198-3EEBC4241E53}" srcOrd="2" destOrd="0" parTransId="{D9F3EC55-1F47-4EC2-920C-D5721B5FFA29}" sibTransId="{D306DC44-2F2D-469C-8578-BC4E12F5DC8C}"/>
    <dgm:cxn modelId="{1B7E85BA-D2BF-4F37-A974-8794E4C9CBE6}" type="presOf" srcId="{ADE40AF0-4A3E-4569-99FE-54E27B12B1A3}" destId="{37DC88B4-E4EF-47D3-BD24-9556684CC8C1}" srcOrd="0" destOrd="2" presId="urn:microsoft.com/office/officeart/2005/8/layout/hList1"/>
    <dgm:cxn modelId="{639650C2-28D5-4B26-BB14-B5FFB3B9436E}" type="presOf" srcId="{584F3F52-AB8A-481F-91AC-2ED23003E6D9}" destId="{DDDBB3B9-D9C2-4A17-8782-4BB0344964E6}" srcOrd="0" destOrd="0" presId="urn:microsoft.com/office/officeart/2005/8/layout/hList1"/>
    <dgm:cxn modelId="{51282DDF-72B2-4B20-9AB9-D19A2DC774EF}" type="presOf" srcId="{30772DCB-F064-4C5E-9F58-69B326105837}" destId="{142C9C1A-219E-4CBB-9643-15CA315788C4}" srcOrd="0" destOrd="0" presId="urn:microsoft.com/office/officeart/2005/8/layout/hList1"/>
    <dgm:cxn modelId="{BD8A80DF-478B-4031-83CF-F9BB9E4E30FF}" srcId="{8455A195-8028-4D61-98B3-FC1D25982721}" destId="{584F3F52-AB8A-481F-91AC-2ED23003E6D9}" srcOrd="0" destOrd="0" parTransId="{20391256-76D4-4CE8-8031-45BB25911C5D}" sibTransId="{F4E8335E-60B0-4EF4-9722-2759D65E7429}"/>
    <dgm:cxn modelId="{F34074E0-C653-4B72-927B-86E98C6F00CC}" srcId="{30772DCB-F064-4C5E-9F58-69B326105837}" destId="{12FD2EF4-BD9D-47E3-A7F9-D7D016789A56}" srcOrd="0" destOrd="0" parTransId="{07DF3ACB-0796-40DA-8923-66019CA74E3D}" sibTransId="{05778C01-1ECE-413B-A63A-5ED6C20383E0}"/>
    <dgm:cxn modelId="{DC48ECE2-1889-4BD1-A408-6C2904F7695C}" srcId="{76FD622A-F173-43EB-95A1-36E5BDC5A2E7}" destId="{E1BBBF87-CFE3-4A6C-B66D-7550970EDF2E}" srcOrd="1" destOrd="0" parTransId="{7C4FB005-1053-4343-9EEC-1F3617410692}" sibTransId="{AE3A7663-5463-464B-9603-9828F36576E7}"/>
    <dgm:cxn modelId="{D12E2CEA-B79B-414A-8CE8-6EA41D3BDC11}" srcId="{76FD622A-F173-43EB-95A1-36E5BDC5A2E7}" destId="{DA7D68FE-E777-4912-9675-CD74FE36F483}" srcOrd="0" destOrd="0" parTransId="{202FA2C5-2D9C-45F2-A0FE-153AC68B7159}" sibTransId="{49AB8334-BCA2-46B3-841F-48863B6A3F26}"/>
    <dgm:cxn modelId="{63C909F2-9022-41BA-9F18-9865F27E44F0}" type="presOf" srcId="{FBA14E31-74E0-4F6F-9715-FE0021EEBD98}" destId="{DDDBB3B9-D9C2-4A17-8782-4BB0344964E6}" srcOrd="0" destOrd="1" presId="urn:microsoft.com/office/officeart/2005/8/layout/hList1"/>
    <dgm:cxn modelId="{75DA48FE-C120-4A04-A790-6DD027423749}" type="presOf" srcId="{76FD622A-F173-43EB-95A1-36E5BDC5A2E7}" destId="{862B8E64-3AFB-473C-ABAC-A66E386AEE05}" srcOrd="0" destOrd="0" presId="urn:microsoft.com/office/officeart/2005/8/layout/hList1"/>
    <dgm:cxn modelId="{75690152-4BFE-4552-A0F7-97F5C8C03793}" type="presParOf" srcId="{142C9C1A-219E-4CBB-9643-15CA315788C4}" destId="{B766F9D2-C426-4A15-B7C1-9BC048E28FA6}" srcOrd="0" destOrd="0" presId="urn:microsoft.com/office/officeart/2005/8/layout/hList1"/>
    <dgm:cxn modelId="{D1D921E9-B9E8-4208-BF81-572434B0B5E4}" type="presParOf" srcId="{B766F9D2-C426-4A15-B7C1-9BC048E28FA6}" destId="{E2104D8E-D94E-41B6-95B1-96C088EBDE29}" srcOrd="0" destOrd="0" presId="urn:microsoft.com/office/officeart/2005/8/layout/hList1"/>
    <dgm:cxn modelId="{9DE74962-3EFB-4B95-94F9-6624E0465770}" type="presParOf" srcId="{B766F9D2-C426-4A15-B7C1-9BC048E28FA6}" destId="{27D4AE9F-43C5-4624-98F1-DDE313B00B8B}" srcOrd="1" destOrd="0" presId="urn:microsoft.com/office/officeart/2005/8/layout/hList1"/>
    <dgm:cxn modelId="{B96E0B63-9DF1-436C-B752-7F22EE52F8F2}" type="presParOf" srcId="{142C9C1A-219E-4CBB-9643-15CA315788C4}" destId="{3DB807B7-81EE-453C-8062-86DFF85E33D4}" srcOrd="1" destOrd="0" presId="urn:microsoft.com/office/officeart/2005/8/layout/hList1"/>
    <dgm:cxn modelId="{7982C3A8-B6AB-4DC0-85E5-FECD3D4F8B79}" type="presParOf" srcId="{142C9C1A-219E-4CBB-9643-15CA315788C4}" destId="{925472A5-789D-44B1-A829-DC0A236233C1}" srcOrd="2" destOrd="0" presId="urn:microsoft.com/office/officeart/2005/8/layout/hList1"/>
    <dgm:cxn modelId="{B2F4FFC7-B8DA-4743-B8FC-D3CA6F60B4C3}" type="presParOf" srcId="{925472A5-789D-44B1-A829-DC0A236233C1}" destId="{3D3B699B-D9AB-4B6F-A50B-1AF0C0044104}" srcOrd="0" destOrd="0" presId="urn:microsoft.com/office/officeart/2005/8/layout/hList1"/>
    <dgm:cxn modelId="{A7808892-8193-44A5-ACFE-97D47C1B8C86}" type="presParOf" srcId="{925472A5-789D-44B1-A829-DC0A236233C1}" destId="{DDDBB3B9-D9C2-4A17-8782-4BB0344964E6}" srcOrd="1" destOrd="0" presId="urn:microsoft.com/office/officeart/2005/8/layout/hList1"/>
    <dgm:cxn modelId="{8DEA3C70-1307-4F5F-8516-5845EDBE5861}" type="presParOf" srcId="{142C9C1A-219E-4CBB-9643-15CA315788C4}" destId="{B0E133CE-C4CD-456D-AE93-4B3094B4C8CC}" srcOrd="3" destOrd="0" presId="urn:microsoft.com/office/officeart/2005/8/layout/hList1"/>
    <dgm:cxn modelId="{D49D749D-719F-4F05-AF25-11A1382516B4}" type="presParOf" srcId="{142C9C1A-219E-4CBB-9643-15CA315788C4}" destId="{3E031D6F-A84A-4961-9B85-D7A4E6F49967}" srcOrd="4" destOrd="0" presId="urn:microsoft.com/office/officeart/2005/8/layout/hList1"/>
    <dgm:cxn modelId="{1670690F-7364-4DD6-8721-1FBEEC787FCA}" type="presParOf" srcId="{3E031D6F-A84A-4961-9B85-D7A4E6F49967}" destId="{862B8E64-3AFB-473C-ABAC-A66E386AEE05}" srcOrd="0" destOrd="0" presId="urn:microsoft.com/office/officeart/2005/8/layout/hList1"/>
    <dgm:cxn modelId="{7EF6B7B1-9F62-438D-A883-E270A4415E35}" type="presParOf" srcId="{3E031D6F-A84A-4961-9B85-D7A4E6F49967}" destId="{37DC88B4-E4EF-47D3-BD24-9556684CC8C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0772DCB-F064-4C5E-9F58-69B326105837}"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12FD2EF4-BD9D-47E3-A7F9-D7D016789A56}">
      <dgm:prSet phldrT="[Text]"/>
      <dgm:spPr/>
      <dgm:t>
        <a:bodyPr/>
        <a:lstStyle/>
        <a:p>
          <a:r>
            <a:rPr lang="en-US" dirty="0"/>
            <a:t>Keynes</a:t>
          </a:r>
        </a:p>
      </dgm:t>
    </dgm:pt>
    <dgm:pt modelId="{07DF3ACB-0796-40DA-8923-66019CA74E3D}" type="parTrans" cxnId="{F34074E0-C653-4B72-927B-86E98C6F00CC}">
      <dgm:prSet/>
      <dgm:spPr/>
      <dgm:t>
        <a:bodyPr/>
        <a:lstStyle/>
        <a:p>
          <a:endParaRPr lang="en-US"/>
        </a:p>
      </dgm:t>
    </dgm:pt>
    <dgm:pt modelId="{05778C01-1ECE-413B-A63A-5ED6C20383E0}" type="sibTrans" cxnId="{F34074E0-C653-4B72-927B-86E98C6F00CC}">
      <dgm:prSet/>
      <dgm:spPr/>
      <dgm:t>
        <a:bodyPr/>
        <a:lstStyle/>
        <a:p>
          <a:endParaRPr lang="en-US"/>
        </a:p>
      </dgm:t>
    </dgm:pt>
    <dgm:pt modelId="{21711A78-984D-4062-962F-E7AE68B634DD}">
      <dgm:prSet phldrT="[Text]"/>
      <dgm:spPr/>
      <dgm:t>
        <a:bodyPr/>
        <a:lstStyle/>
        <a:p>
          <a:r>
            <a:rPr lang="en-US" dirty="0"/>
            <a:t>“Keynes, beloved student of the great Marshall, realized that the old man had left out what would later becalled 'macroeconomics’ in his exclusive emphasis on the micro.”</a:t>
          </a:r>
        </a:p>
      </dgm:t>
    </dgm:pt>
    <dgm:pt modelId="{B71085A0-031A-47CF-AD00-91D8C0FFC321}" type="parTrans" cxnId="{0F0C7B63-1871-4359-B920-49421D2D76E9}">
      <dgm:prSet/>
      <dgm:spPr/>
      <dgm:t>
        <a:bodyPr/>
        <a:lstStyle/>
        <a:p>
          <a:endParaRPr lang="en-US"/>
        </a:p>
      </dgm:t>
    </dgm:pt>
    <dgm:pt modelId="{A1688D08-CE93-48FD-800E-7498D80BC85A}" type="sibTrans" cxnId="{0F0C7B63-1871-4359-B920-49421D2D76E9}">
      <dgm:prSet/>
      <dgm:spPr/>
      <dgm:t>
        <a:bodyPr/>
        <a:lstStyle/>
        <a:p>
          <a:endParaRPr lang="en-US"/>
        </a:p>
      </dgm:t>
    </dgm:pt>
    <dgm:pt modelId="{25BAB0C0-9DC5-4954-AF4E-0479BE5BC797}">
      <dgm:prSet phldrT="[Text]"/>
      <dgm:spPr/>
      <dgm:t>
        <a:bodyPr/>
        <a:lstStyle/>
        <a:p>
          <a:r>
            <a:rPr lang="en-US" dirty="0"/>
            <a:t>(Rothbard, ETBAS)</a:t>
          </a:r>
        </a:p>
      </dgm:t>
    </dgm:pt>
    <dgm:pt modelId="{F3C92D4E-0E47-45CE-BDDA-5296ACFA1EE0}" type="parTrans" cxnId="{4D9ED76F-9F41-42B5-9253-AB8E5227646D}">
      <dgm:prSet/>
      <dgm:spPr/>
      <dgm:t>
        <a:bodyPr/>
        <a:lstStyle/>
        <a:p>
          <a:endParaRPr lang="en-US"/>
        </a:p>
      </dgm:t>
    </dgm:pt>
    <dgm:pt modelId="{98FD1AFA-60E4-44DE-BAB5-22EFF7D4B022}" type="sibTrans" cxnId="{4D9ED76F-9F41-42B5-9253-AB8E5227646D}">
      <dgm:prSet/>
      <dgm:spPr/>
      <dgm:t>
        <a:bodyPr/>
        <a:lstStyle/>
        <a:p>
          <a:endParaRPr lang="en-US"/>
        </a:p>
      </dgm:t>
    </dgm:pt>
    <dgm:pt modelId="{8455A195-8028-4D61-98B3-FC1D25982721}">
      <dgm:prSet phldrT="[Text]"/>
      <dgm:spPr/>
      <dgm:t>
        <a:bodyPr/>
        <a:lstStyle/>
        <a:p>
          <a:r>
            <a:rPr lang="en-US" dirty="0"/>
            <a:t>Neoclassical Synthesis</a:t>
          </a:r>
        </a:p>
      </dgm:t>
    </dgm:pt>
    <dgm:pt modelId="{4EAAA5DC-4042-4990-B12E-28457E3116AD}" type="parTrans" cxnId="{CDCE528E-62CB-4E01-9019-13F471E93FF0}">
      <dgm:prSet/>
      <dgm:spPr/>
      <dgm:t>
        <a:bodyPr/>
        <a:lstStyle/>
        <a:p>
          <a:endParaRPr lang="en-US"/>
        </a:p>
      </dgm:t>
    </dgm:pt>
    <dgm:pt modelId="{A9EE9780-DD0F-465D-8E8A-FB815D4903EF}" type="sibTrans" cxnId="{CDCE528E-62CB-4E01-9019-13F471E93FF0}">
      <dgm:prSet/>
      <dgm:spPr/>
      <dgm:t>
        <a:bodyPr/>
        <a:lstStyle/>
        <a:p>
          <a:endParaRPr lang="en-US"/>
        </a:p>
      </dgm:t>
    </dgm:pt>
    <dgm:pt modelId="{584F3F52-AB8A-481F-91AC-2ED23003E6D9}">
      <dgm:prSet phldrT="[Text]"/>
      <dgm:spPr/>
      <dgm:t>
        <a:bodyPr/>
        <a:lstStyle/>
        <a:p>
          <a:r>
            <a:rPr lang="en-US" dirty="0"/>
            <a:t>Samuelson</a:t>
          </a:r>
        </a:p>
      </dgm:t>
    </dgm:pt>
    <dgm:pt modelId="{20391256-76D4-4CE8-8031-45BB25911C5D}" type="parTrans" cxnId="{BD8A80DF-478B-4031-83CF-F9BB9E4E30FF}">
      <dgm:prSet/>
      <dgm:spPr/>
      <dgm:t>
        <a:bodyPr/>
        <a:lstStyle/>
        <a:p>
          <a:endParaRPr lang="en-US"/>
        </a:p>
      </dgm:t>
    </dgm:pt>
    <dgm:pt modelId="{F4E8335E-60B0-4EF4-9722-2759D65E7429}" type="sibTrans" cxnId="{BD8A80DF-478B-4031-83CF-F9BB9E4E30FF}">
      <dgm:prSet/>
      <dgm:spPr/>
      <dgm:t>
        <a:bodyPr/>
        <a:lstStyle/>
        <a:p>
          <a:endParaRPr lang="en-US"/>
        </a:p>
      </dgm:t>
    </dgm:pt>
    <dgm:pt modelId="{F5DFDAFE-664D-43BC-95CE-758EA0333BEA}">
      <dgm:prSet phldrT="[Text]"/>
      <dgm:spPr/>
      <dgm:t>
        <a:bodyPr/>
        <a:lstStyle/>
        <a:p>
          <a:r>
            <a:rPr lang="en-US" dirty="0"/>
            <a:t>Hicks and IS-LM</a:t>
          </a:r>
        </a:p>
      </dgm:t>
    </dgm:pt>
    <dgm:pt modelId="{0AFD1D83-D7BC-4015-9492-EB34E65EEDFC}" type="parTrans" cxnId="{02D6A828-B848-4027-AEBD-E26DD473264D}">
      <dgm:prSet/>
      <dgm:spPr/>
      <dgm:t>
        <a:bodyPr/>
        <a:lstStyle/>
        <a:p>
          <a:endParaRPr lang="en-US"/>
        </a:p>
      </dgm:t>
    </dgm:pt>
    <dgm:pt modelId="{DD1B6074-39B7-446E-AC80-F4D32DACDE4C}" type="sibTrans" cxnId="{02D6A828-B848-4027-AEBD-E26DD473264D}">
      <dgm:prSet/>
      <dgm:spPr/>
      <dgm:t>
        <a:bodyPr/>
        <a:lstStyle/>
        <a:p>
          <a:endParaRPr lang="en-US"/>
        </a:p>
      </dgm:t>
    </dgm:pt>
    <dgm:pt modelId="{76FD622A-F173-43EB-95A1-36E5BDC5A2E7}">
      <dgm:prSet phldrT="[Text]"/>
      <dgm:spPr/>
      <dgm:t>
        <a:bodyPr/>
        <a:lstStyle/>
        <a:p>
          <a:r>
            <a:rPr lang="en-US" dirty="0"/>
            <a:t>Post-1970s</a:t>
          </a:r>
        </a:p>
      </dgm:t>
    </dgm:pt>
    <dgm:pt modelId="{220969E7-8E0B-40E8-8218-36767B7E35B4}" type="parTrans" cxnId="{22578318-9DD1-463E-8AA5-13F626F44D65}">
      <dgm:prSet/>
      <dgm:spPr/>
      <dgm:t>
        <a:bodyPr/>
        <a:lstStyle/>
        <a:p>
          <a:endParaRPr lang="en-US"/>
        </a:p>
      </dgm:t>
    </dgm:pt>
    <dgm:pt modelId="{5C8FAFC7-C920-4D45-826A-50CB0EE0125E}" type="sibTrans" cxnId="{22578318-9DD1-463E-8AA5-13F626F44D65}">
      <dgm:prSet/>
      <dgm:spPr/>
      <dgm:t>
        <a:bodyPr/>
        <a:lstStyle/>
        <a:p>
          <a:endParaRPr lang="en-US"/>
        </a:p>
      </dgm:t>
    </dgm:pt>
    <dgm:pt modelId="{DA7D68FE-E777-4912-9675-CD74FE36F483}">
      <dgm:prSet phldrT="[Text]"/>
      <dgm:spPr/>
      <dgm:t>
        <a:bodyPr/>
        <a:lstStyle/>
        <a:p>
          <a:r>
            <a:rPr lang="en-US" dirty="0"/>
            <a:t>Chicago school</a:t>
          </a:r>
        </a:p>
      </dgm:t>
    </dgm:pt>
    <dgm:pt modelId="{202FA2C5-2D9C-45F2-A0FE-153AC68B7159}" type="parTrans" cxnId="{D12E2CEA-B79B-414A-8CE8-6EA41D3BDC11}">
      <dgm:prSet/>
      <dgm:spPr/>
      <dgm:t>
        <a:bodyPr/>
        <a:lstStyle/>
        <a:p>
          <a:endParaRPr lang="en-US"/>
        </a:p>
      </dgm:t>
    </dgm:pt>
    <dgm:pt modelId="{49AB8334-BCA2-46B3-841F-48863B6A3F26}" type="sibTrans" cxnId="{D12E2CEA-B79B-414A-8CE8-6EA41D3BDC11}">
      <dgm:prSet/>
      <dgm:spPr/>
      <dgm:t>
        <a:bodyPr/>
        <a:lstStyle/>
        <a:p>
          <a:endParaRPr lang="en-US"/>
        </a:p>
      </dgm:t>
    </dgm:pt>
    <dgm:pt modelId="{4CFE6ACB-1E75-4E2D-9AC2-0BDD4CE8D126}">
      <dgm:prSet phldrT="[Text]"/>
      <dgm:spPr/>
      <dgm:t>
        <a:bodyPr/>
        <a:lstStyle/>
        <a:p>
          <a:r>
            <a:rPr lang="en-US" dirty="0"/>
            <a:t>Public choice</a:t>
          </a:r>
        </a:p>
      </dgm:t>
    </dgm:pt>
    <dgm:pt modelId="{A8D22FC0-2958-473B-9DA2-FFF3D82951CD}" type="parTrans" cxnId="{08AE2DCC-6503-43D3-98FC-5BC355F0415B}">
      <dgm:prSet/>
      <dgm:spPr/>
      <dgm:t>
        <a:bodyPr/>
        <a:lstStyle/>
        <a:p>
          <a:endParaRPr lang="en-US"/>
        </a:p>
      </dgm:t>
    </dgm:pt>
    <dgm:pt modelId="{BCB6D383-A5C8-46DC-A34C-FDCEB1A8B15B}" type="sibTrans" cxnId="{08AE2DCC-6503-43D3-98FC-5BC355F0415B}">
      <dgm:prSet/>
      <dgm:spPr/>
      <dgm:t>
        <a:bodyPr/>
        <a:lstStyle/>
        <a:p>
          <a:endParaRPr lang="en-US"/>
        </a:p>
      </dgm:t>
    </dgm:pt>
    <dgm:pt modelId="{D8002F47-3E1D-46A6-9156-10558541EF36}">
      <dgm:prSet phldrT="[Text]"/>
      <dgm:spPr/>
      <dgm:t>
        <a:bodyPr/>
        <a:lstStyle/>
        <a:p>
          <a:r>
            <a:rPr lang="en-US" dirty="0"/>
            <a:t>Supply-side</a:t>
          </a:r>
        </a:p>
      </dgm:t>
    </dgm:pt>
    <dgm:pt modelId="{3D2395FB-D39A-42D9-A0DC-1F4230941F3E}" type="parTrans" cxnId="{D03401BB-CBCB-444B-91FC-BF76EC5C54C2}">
      <dgm:prSet/>
      <dgm:spPr/>
      <dgm:t>
        <a:bodyPr/>
        <a:lstStyle/>
        <a:p>
          <a:endParaRPr lang="en-US"/>
        </a:p>
      </dgm:t>
    </dgm:pt>
    <dgm:pt modelId="{B968BD9A-53CD-49C6-9C5B-9B302EDE8142}" type="sibTrans" cxnId="{D03401BB-CBCB-444B-91FC-BF76EC5C54C2}">
      <dgm:prSet/>
      <dgm:spPr/>
      <dgm:t>
        <a:bodyPr/>
        <a:lstStyle/>
        <a:p>
          <a:endParaRPr lang="en-US"/>
        </a:p>
      </dgm:t>
    </dgm:pt>
    <dgm:pt modelId="{A23CD316-0CA3-4284-A3D7-A4DE40E2CE74}">
      <dgm:prSet phldrT="[Text]"/>
      <dgm:spPr/>
      <dgm:t>
        <a:bodyPr/>
        <a:lstStyle/>
        <a:p>
          <a:r>
            <a:rPr lang="en-US" dirty="0"/>
            <a:t>New neoclassical synthesis</a:t>
          </a:r>
        </a:p>
      </dgm:t>
    </dgm:pt>
    <dgm:pt modelId="{6E25D9C3-7814-44D5-9E46-803249752DEB}" type="parTrans" cxnId="{E6426DD3-965A-4E76-8B33-24A4A871D049}">
      <dgm:prSet/>
      <dgm:spPr/>
      <dgm:t>
        <a:bodyPr/>
        <a:lstStyle/>
        <a:p>
          <a:endParaRPr lang="en-US"/>
        </a:p>
      </dgm:t>
    </dgm:pt>
    <dgm:pt modelId="{6BB8B94C-9E8D-4123-BF24-584B688EDEBE}" type="sibTrans" cxnId="{E6426DD3-965A-4E76-8B33-24A4A871D049}">
      <dgm:prSet/>
      <dgm:spPr/>
      <dgm:t>
        <a:bodyPr/>
        <a:lstStyle/>
        <a:p>
          <a:endParaRPr lang="en-US"/>
        </a:p>
      </dgm:t>
    </dgm:pt>
    <dgm:pt modelId="{9140250E-35F3-4252-979D-1E68D3D647A3}">
      <dgm:prSet phldrT="[Text]"/>
      <dgm:spPr/>
      <dgm:t>
        <a:bodyPr/>
        <a:lstStyle/>
        <a:p>
          <a:r>
            <a:rPr lang="en-US" dirty="0"/>
            <a:t>Solow</a:t>
          </a:r>
        </a:p>
      </dgm:t>
    </dgm:pt>
    <dgm:pt modelId="{914CD4C2-B565-4A73-9EF5-9136E228A946}" type="parTrans" cxnId="{977FCB1A-CA4A-42F2-A6C4-B934BEDF213D}">
      <dgm:prSet/>
      <dgm:spPr/>
      <dgm:t>
        <a:bodyPr/>
        <a:lstStyle/>
        <a:p>
          <a:endParaRPr lang="en-US"/>
        </a:p>
      </dgm:t>
    </dgm:pt>
    <dgm:pt modelId="{D1696629-B44B-41A5-BBE1-0E547591B473}" type="sibTrans" cxnId="{977FCB1A-CA4A-42F2-A6C4-B934BEDF213D}">
      <dgm:prSet/>
      <dgm:spPr/>
      <dgm:t>
        <a:bodyPr/>
        <a:lstStyle/>
        <a:p>
          <a:endParaRPr lang="en-US"/>
        </a:p>
      </dgm:t>
    </dgm:pt>
    <dgm:pt modelId="{6841C13F-38D2-4A41-9E08-85997BE116B3}">
      <dgm:prSet phldrT="[Text]"/>
      <dgm:spPr/>
      <dgm:t>
        <a:bodyPr/>
        <a:lstStyle/>
        <a:p>
          <a:r>
            <a:rPr lang="en-US" dirty="0"/>
            <a:t>New classical macro</a:t>
          </a:r>
        </a:p>
      </dgm:t>
    </dgm:pt>
    <dgm:pt modelId="{E4BF4850-746B-4EB2-B97B-496C63ED7B9B}" type="parTrans" cxnId="{8F78441E-BB50-4766-A37D-9A0BA75FE4BC}">
      <dgm:prSet/>
      <dgm:spPr/>
      <dgm:t>
        <a:bodyPr/>
        <a:lstStyle/>
        <a:p>
          <a:endParaRPr lang="en-US"/>
        </a:p>
      </dgm:t>
    </dgm:pt>
    <dgm:pt modelId="{C8C7072A-B1AA-44AC-9064-D14A92E42C49}" type="sibTrans" cxnId="{8F78441E-BB50-4766-A37D-9A0BA75FE4BC}">
      <dgm:prSet/>
      <dgm:spPr/>
      <dgm:t>
        <a:bodyPr/>
        <a:lstStyle/>
        <a:p>
          <a:endParaRPr lang="en-US"/>
        </a:p>
      </dgm:t>
    </dgm:pt>
    <dgm:pt modelId="{142C9C1A-219E-4CBB-9643-15CA315788C4}" type="pres">
      <dgm:prSet presAssocID="{30772DCB-F064-4C5E-9F58-69B326105837}" presName="Name0" presStyleCnt="0">
        <dgm:presLayoutVars>
          <dgm:dir/>
          <dgm:animLvl val="lvl"/>
          <dgm:resizeHandles val="exact"/>
        </dgm:presLayoutVars>
      </dgm:prSet>
      <dgm:spPr/>
    </dgm:pt>
    <dgm:pt modelId="{B766F9D2-C426-4A15-B7C1-9BC048E28FA6}" type="pres">
      <dgm:prSet presAssocID="{12FD2EF4-BD9D-47E3-A7F9-D7D016789A56}" presName="composite" presStyleCnt="0"/>
      <dgm:spPr/>
    </dgm:pt>
    <dgm:pt modelId="{E2104D8E-D94E-41B6-95B1-96C088EBDE29}" type="pres">
      <dgm:prSet presAssocID="{12FD2EF4-BD9D-47E3-A7F9-D7D016789A56}" presName="parTx" presStyleLbl="alignNode1" presStyleIdx="0" presStyleCnt="3" custLinFactNeighborX="-451">
        <dgm:presLayoutVars>
          <dgm:chMax val="0"/>
          <dgm:chPref val="0"/>
          <dgm:bulletEnabled val="1"/>
        </dgm:presLayoutVars>
      </dgm:prSet>
      <dgm:spPr/>
    </dgm:pt>
    <dgm:pt modelId="{27D4AE9F-43C5-4624-98F1-DDE313B00B8B}" type="pres">
      <dgm:prSet presAssocID="{12FD2EF4-BD9D-47E3-A7F9-D7D016789A56}" presName="desTx" presStyleLbl="alignAccFollowNode1" presStyleIdx="0" presStyleCnt="3" custLinFactNeighborX="-451">
        <dgm:presLayoutVars>
          <dgm:bulletEnabled val="1"/>
        </dgm:presLayoutVars>
      </dgm:prSet>
      <dgm:spPr/>
    </dgm:pt>
    <dgm:pt modelId="{3DB807B7-81EE-453C-8062-86DFF85E33D4}" type="pres">
      <dgm:prSet presAssocID="{05778C01-1ECE-413B-A63A-5ED6C20383E0}" presName="space" presStyleCnt="0"/>
      <dgm:spPr/>
    </dgm:pt>
    <dgm:pt modelId="{925472A5-789D-44B1-A829-DC0A236233C1}" type="pres">
      <dgm:prSet presAssocID="{8455A195-8028-4D61-98B3-FC1D25982721}" presName="composite" presStyleCnt="0"/>
      <dgm:spPr/>
    </dgm:pt>
    <dgm:pt modelId="{3D3B699B-D9AB-4B6F-A50B-1AF0C0044104}" type="pres">
      <dgm:prSet presAssocID="{8455A195-8028-4D61-98B3-FC1D25982721}" presName="parTx" presStyleLbl="alignNode1" presStyleIdx="1" presStyleCnt="3">
        <dgm:presLayoutVars>
          <dgm:chMax val="0"/>
          <dgm:chPref val="0"/>
          <dgm:bulletEnabled val="1"/>
        </dgm:presLayoutVars>
      </dgm:prSet>
      <dgm:spPr/>
    </dgm:pt>
    <dgm:pt modelId="{DDDBB3B9-D9C2-4A17-8782-4BB0344964E6}" type="pres">
      <dgm:prSet presAssocID="{8455A195-8028-4D61-98B3-FC1D25982721}" presName="desTx" presStyleLbl="alignAccFollowNode1" presStyleIdx="1" presStyleCnt="3">
        <dgm:presLayoutVars>
          <dgm:bulletEnabled val="1"/>
        </dgm:presLayoutVars>
      </dgm:prSet>
      <dgm:spPr/>
    </dgm:pt>
    <dgm:pt modelId="{B0E133CE-C4CD-456D-AE93-4B3094B4C8CC}" type="pres">
      <dgm:prSet presAssocID="{A9EE9780-DD0F-465D-8E8A-FB815D4903EF}" presName="space" presStyleCnt="0"/>
      <dgm:spPr/>
    </dgm:pt>
    <dgm:pt modelId="{3E031D6F-A84A-4961-9B85-D7A4E6F49967}" type="pres">
      <dgm:prSet presAssocID="{76FD622A-F173-43EB-95A1-36E5BDC5A2E7}" presName="composite" presStyleCnt="0"/>
      <dgm:spPr/>
    </dgm:pt>
    <dgm:pt modelId="{862B8E64-3AFB-473C-ABAC-A66E386AEE05}" type="pres">
      <dgm:prSet presAssocID="{76FD622A-F173-43EB-95A1-36E5BDC5A2E7}" presName="parTx" presStyleLbl="alignNode1" presStyleIdx="2" presStyleCnt="3">
        <dgm:presLayoutVars>
          <dgm:chMax val="0"/>
          <dgm:chPref val="0"/>
          <dgm:bulletEnabled val="1"/>
        </dgm:presLayoutVars>
      </dgm:prSet>
      <dgm:spPr/>
    </dgm:pt>
    <dgm:pt modelId="{37DC88B4-E4EF-47D3-BD24-9556684CC8C1}" type="pres">
      <dgm:prSet presAssocID="{76FD622A-F173-43EB-95A1-36E5BDC5A2E7}" presName="desTx" presStyleLbl="alignAccFollowNode1" presStyleIdx="2" presStyleCnt="3">
        <dgm:presLayoutVars>
          <dgm:bulletEnabled val="1"/>
        </dgm:presLayoutVars>
      </dgm:prSet>
      <dgm:spPr/>
    </dgm:pt>
  </dgm:ptLst>
  <dgm:cxnLst>
    <dgm:cxn modelId="{FCDF7407-40D5-41EA-820B-9CC98B1F0DFA}" type="presOf" srcId="{25BAB0C0-9DC5-4954-AF4E-0479BE5BC797}" destId="{27D4AE9F-43C5-4624-98F1-DDE313B00B8B}" srcOrd="0" destOrd="1" presId="urn:microsoft.com/office/officeart/2005/8/layout/hList1"/>
    <dgm:cxn modelId="{D97B940D-3CF0-40EB-93C9-125225463EE2}" type="presOf" srcId="{9140250E-35F3-4252-979D-1E68D3D647A3}" destId="{DDDBB3B9-D9C2-4A17-8782-4BB0344964E6}" srcOrd="0" destOrd="2" presId="urn:microsoft.com/office/officeart/2005/8/layout/hList1"/>
    <dgm:cxn modelId="{22578318-9DD1-463E-8AA5-13F626F44D65}" srcId="{30772DCB-F064-4C5E-9F58-69B326105837}" destId="{76FD622A-F173-43EB-95A1-36E5BDC5A2E7}" srcOrd="2" destOrd="0" parTransId="{220969E7-8E0B-40E8-8218-36767B7E35B4}" sibTransId="{5C8FAFC7-C920-4D45-826A-50CB0EE0125E}"/>
    <dgm:cxn modelId="{977FCB1A-CA4A-42F2-A6C4-B934BEDF213D}" srcId="{8455A195-8028-4D61-98B3-FC1D25982721}" destId="{9140250E-35F3-4252-979D-1E68D3D647A3}" srcOrd="2" destOrd="0" parTransId="{914CD4C2-B565-4A73-9EF5-9136E228A946}" sibTransId="{D1696629-B44B-41A5-BBE1-0E547591B473}"/>
    <dgm:cxn modelId="{8F78441E-BB50-4766-A37D-9A0BA75FE4BC}" srcId="{76FD622A-F173-43EB-95A1-36E5BDC5A2E7}" destId="{6841C13F-38D2-4A41-9E08-85997BE116B3}" srcOrd="3" destOrd="0" parTransId="{E4BF4850-746B-4EB2-B97B-496C63ED7B9B}" sibTransId="{C8C7072A-B1AA-44AC-9064-D14A92E42C49}"/>
    <dgm:cxn modelId="{02D6A828-B848-4027-AEBD-E26DD473264D}" srcId="{8455A195-8028-4D61-98B3-FC1D25982721}" destId="{F5DFDAFE-664D-43BC-95CE-758EA0333BEA}" srcOrd="1" destOrd="0" parTransId="{0AFD1D83-D7BC-4015-9492-EB34E65EEDFC}" sibTransId="{DD1B6074-39B7-446E-AC80-F4D32DACDE4C}"/>
    <dgm:cxn modelId="{BE84202D-5CC3-436B-9B6D-2453D29E7A51}" type="presOf" srcId="{21711A78-984D-4062-962F-E7AE68B634DD}" destId="{27D4AE9F-43C5-4624-98F1-DDE313B00B8B}" srcOrd="0" destOrd="0" presId="urn:microsoft.com/office/officeart/2005/8/layout/hList1"/>
    <dgm:cxn modelId="{0F0C7B63-1871-4359-B920-49421D2D76E9}" srcId="{12FD2EF4-BD9D-47E3-A7F9-D7D016789A56}" destId="{21711A78-984D-4062-962F-E7AE68B634DD}" srcOrd="0" destOrd="0" parTransId="{B71085A0-031A-47CF-AD00-91D8C0FFC321}" sibTransId="{A1688D08-CE93-48FD-800E-7498D80BC85A}"/>
    <dgm:cxn modelId="{A303EA67-208B-4869-BE2B-7623049C5048}" type="presOf" srcId="{D8002F47-3E1D-46A6-9156-10558541EF36}" destId="{37DC88B4-E4EF-47D3-BD24-9556684CC8C1}" srcOrd="0" destOrd="1" presId="urn:microsoft.com/office/officeart/2005/8/layout/hList1"/>
    <dgm:cxn modelId="{4D9ED76F-9F41-42B5-9253-AB8E5227646D}" srcId="{12FD2EF4-BD9D-47E3-A7F9-D7D016789A56}" destId="{25BAB0C0-9DC5-4954-AF4E-0479BE5BC797}" srcOrd="1" destOrd="0" parTransId="{F3C92D4E-0E47-45CE-BDDA-5296ACFA1EE0}" sibTransId="{98FD1AFA-60E4-44DE-BAB5-22EFF7D4B022}"/>
    <dgm:cxn modelId="{7A0D9B71-DDFB-4C00-83AE-C619B47EA190}" type="presOf" srcId="{6841C13F-38D2-4A41-9E08-85997BE116B3}" destId="{37DC88B4-E4EF-47D3-BD24-9556684CC8C1}" srcOrd="0" destOrd="3" presId="urn:microsoft.com/office/officeart/2005/8/layout/hList1"/>
    <dgm:cxn modelId="{CDCE528E-62CB-4E01-9019-13F471E93FF0}" srcId="{30772DCB-F064-4C5E-9F58-69B326105837}" destId="{8455A195-8028-4D61-98B3-FC1D25982721}" srcOrd="1" destOrd="0" parTransId="{4EAAA5DC-4042-4990-B12E-28457E3116AD}" sibTransId="{A9EE9780-DD0F-465D-8E8A-FB815D4903EF}"/>
    <dgm:cxn modelId="{87E3F6A5-9320-42F5-974A-B73E0F593FBB}" type="presOf" srcId="{8455A195-8028-4D61-98B3-FC1D25982721}" destId="{3D3B699B-D9AB-4B6F-A50B-1AF0C0044104}" srcOrd="0" destOrd="0" presId="urn:microsoft.com/office/officeart/2005/8/layout/hList1"/>
    <dgm:cxn modelId="{9C66DCA9-96FE-40E4-91D1-99B838426C7C}" type="presOf" srcId="{DA7D68FE-E777-4912-9675-CD74FE36F483}" destId="{37DC88B4-E4EF-47D3-BD24-9556684CC8C1}" srcOrd="0" destOrd="0" presId="urn:microsoft.com/office/officeart/2005/8/layout/hList1"/>
    <dgm:cxn modelId="{57D120AC-1C07-4F87-A698-A593334A8835}" type="presOf" srcId="{12FD2EF4-BD9D-47E3-A7F9-D7D016789A56}" destId="{E2104D8E-D94E-41B6-95B1-96C088EBDE29}" srcOrd="0" destOrd="0" presId="urn:microsoft.com/office/officeart/2005/8/layout/hList1"/>
    <dgm:cxn modelId="{C06693BA-1D70-4074-8169-685940913B0A}" type="presOf" srcId="{A23CD316-0CA3-4284-A3D7-A4DE40E2CE74}" destId="{37DC88B4-E4EF-47D3-BD24-9556684CC8C1}" srcOrd="0" destOrd="4" presId="urn:microsoft.com/office/officeart/2005/8/layout/hList1"/>
    <dgm:cxn modelId="{D03401BB-CBCB-444B-91FC-BF76EC5C54C2}" srcId="{76FD622A-F173-43EB-95A1-36E5BDC5A2E7}" destId="{D8002F47-3E1D-46A6-9156-10558541EF36}" srcOrd="1" destOrd="0" parTransId="{3D2395FB-D39A-42D9-A0DC-1F4230941F3E}" sibTransId="{B968BD9A-53CD-49C6-9C5B-9B302EDE8142}"/>
    <dgm:cxn modelId="{D82FB0BF-DB88-4D6C-90AE-09423FDB1259}" type="presOf" srcId="{4CFE6ACB-1E75-4E2D-9AC2-0BDD4CE8D126}" destId="{37DC88B4-E4EF-47D3-BD24-9556684CC8C1}" srcOrd="0" destOrd="2" presId="urn:microsoft.com/office/officeart/2005/8/layout/hList1"/>
    <dgm:cxn modelId="{639650C2-28D5-4B26-BB14-B5FFB3B9436E}" type="presOf" srcId="{584F3F52-AB8A-481F-91AC-2ED23003E6D9}" destId="{DDDBB3B9-D9C2-4A17-8782-4BB0344964E6}" srcOrd="0" destOrd="0" presId="urn:microsoft.com/office/officeart/2005/8/layout/hList1"/>
    <dgm:cxn modelId="{08AE2DCC-6503-43D3-98FC-5BC355F0415B}" srcId="{76FD622A-F173-43EB-95A1-36E5BDC5A2E7}" destId="{4CFE6ACB-1E75-4E2D-9AC2-0BDD4CE8D126}" srcOrd="2" destOrd="0" parTransId="{A8D22FC0-2958-473B-9DA2-FFF3D82951CD}" sibTransId="{BCB6D383-A5C8-46DC-A34C-FDCEB1A8B15B}"/>
    <dgm:cxn modelId="{E6426DD3-965A-4E76-8B33-24A4A871D049}" srcId="{76FD622A-F173-43EB-95A1-36E5BDC5A2E7}" destId="{A23CD316-0CA3-4284-A3D7-A4DE40E2CE74}" srcOrd="4" destOrd="0" parTransId="{6E25D9C3-7814-44D5-9E46-803249752DEB}" sibTransId="{6BB8B94C-9E8D-4123-BF24-584B688EDEBE}"/>
    <dgm:cxn modelId="{51282DDF-72B2-4B20-9AB9-D19A2DC774EF}" type="presOf" srcId="{30772DCB-F064-4C5E-9F58-69B326105837}" destId="{142C9C1A-219E-4CBB-9643-15CA315788C4}" srcOrd="0" destOrd="0" presId="urn:microsoft.com/office/officeart/2005/8/layout/hList1"/>
    <dgm:cxn modelId="{BD8A80DF-478B-4031-83CF-F9BB9E4E30FF}" srcId="{8455A195-8028-4D61-98B3-FC1D25982721}" destId="{584F3F52-AB8A-481F-91AC-2ED23003E6D9}" srcOrd="0" destOrd="0" parTransId="{20391256-76D4-4CE8-8031-45BB25911C5D}" sibTransId="{F4E8335E-60B0-4EF4-9722-2759D65E7429}"/>
    <dgm:cxn modelId="{F34074E0-C653-4B72-927B-86E98C6F00CC}" srcId="{30772DCB-F064-4C5E-9F58-69B326105837}" destId="{12FD2EF4-BD9D-47E3-A7F9-D7D016789A56}" srcOrd="0" destOrd="0" parTransId="{07DF3ACB-0796-40DA-8923-66019CA74E3D}" sibTransId="{05778C01-1ECE-413B-A63A-5ED6C20383E0}"/>
    <dgm:cxn modelId="{8BB731E2-3C2B-472E-856A-96242AEBD285}" type="presOf" srcId="{F5DFDAFE-664D-43BC-95CE-758EA0333BEA}" destId="{DDDBB3B9-D9C2-4A17-8782-4BB0344964E6}" srcOrd="0" destOrd="1" presId="urn:microsoft.com/office/officeart/2005/8/layout/hList1"/>
    <dgm:cxn modelId="{D12E2CEA-B79B-414A-8CE8-6EA41D3BDC11}" srcId="{76FD622A-F173-43EB-95A1-36E5BDC5A2E7}" destId="{DA7D68FE-E777-4912-9675-CD74FE36F483}" srcOrd="0" destOrd="0" parTransId="{202FA2C5-2D9C-45F2-A0FE-153AC68B7159}" sibTransId="{49AB8334-BCA2-46B3-841F-48863B6A3F26}"/>
    <dgm:cxn modelId="{75DA48FE-C120-4A04-A790-6DD027423749}" type="presOf" srcId="{76FD622A-F173-43EB-95A1-36E5BDC5A2E7}" destId="{862B8E64-3AFB-473C-ABAC-A66E386AEE05}" srcOrd="0" destOrd="0" presId="urn:microsoft.com/office/officeart/2005/8/layout/hList1"/>
    <dgm:cxn modelId="{75690152-4BFE-4552-A0F7-97F5C8C03793}" type="presParOf" srcId="{142C9C1A-219E-4CBB-9643-15CA315788C4}" destId="{B766F9D2-C426-4A15-B7C1-9BC048E28FA6}" srcOrd="0" destOrd="0" presId="urn:microsoft.com/office/officeart/2005/8/layout/hList1"/>
    <dgm:cxn modelId="{D1D921E9-B9E8-4208-BF81-572434B0B5E4}" type="presParOf" srcId="{B766F9D2-C426-4A15-B7C1-9BC048E28FA6}" destId="{E2104D8E-D94E-41B6-95B1-96C088EBDE29}" srcOrd="0" destOrd="0" presId="urn:microsoft.com/office/officeart/2005/8/layout/hList1"/>
    <dgm:cxn modelId="{9DE74962-3EFB-4B95-94F9-6624E0465770}" type="presParOf" srcId="{B766F9D2-C426-4A15-B7C1-9BC048E28FA6}" destId="{27D4AE9F-43C5-4624-98F1-DDE313B00B8B}" srcOrd="1" destOrd="0" presId="urn:microsoft.com/office/officeart/2005/8/layout/hList1"/>
    <dgm:cxn modelId="{B96E0B63-9DF1-436C-B752-7F22EE52F8F2}" type="presParOf" srcId="{142C9C1A-219E-4CBB-9643-15CA315788C4}" destId="{3DB807B7-81EE-453C-8062-86DFF85E33D4}" srcOrd="1" destOrd="0" presId="urn:microsoft.com/office/officeart/2005/8/layout/hList1"/>
    <dgm:cxn modelId="{7982C3A8-B6AB-4DC0-85E5-FECD3D4F8B79}" type="presParOf" srcId="{142C9C1A-219E-4CBB-9643-15CA315788C4}" destId="{925472A5-789D-44B1-A829-DC0A236233C1}" srcOrd="2" destOrd="0" presId="urn:microsoft.com/office/officeart/2005/8/layout/hList1"/>
    <dgm:cxn modelId="{B2F4FFC7-B8DA-4743-B8FC-D3CA6F60B4C3}" type="presParOf" srcId="{925472A5-789D-44B1-A829-DC0A236233C1}" destId="{3D3B699B-D9AB-4B6F-A50B-1AF0C0044104}" srcOrd="0" destOrd="0" presId="urn:microsoft.com/office/officeart/2005/8/layout/hList1"/>
    <dgm:cxn modelId="{A7808892-8193-44A5-ACFE-97D47C1B8C86}" type="presParOf" srcId="{925472A5-789D-44B1-A829-DC0A236233C1}" destId="{DDDBB3B9-D9C2-4A17-8782-4BB0344964E6}" srcOrd="1" destOrd="0" presId="urn:microsoft.com/office/officeart/2005/8/layout/hList1"/>
    <dgm:cxn modelId="{8DEA3C70-1307-4F5F-8516-5845EDBE5861}" type="presParOf" srcId="{142C9C1A-219E-4CBB-9643-15CA315788C4}" destId="{B0E133CE-C4CD-456D-AE93-4B3094B4C8CC}" srcOrd="3" destOrd="0" presId="urn:microsoft.com/office/officeart/2005/8/layout/hList1"/>
    <dgm:cxn modelId="{D49D749D-719F-4F05-AF25-11A1382516B4}" type="presParOf" srcId="{142C9C1A-219E-4CBB-9643-15CA315788C4}" destId="{3E031D6F-A84A-4961-9B85-D7A4E6F49967}" srcOrd="4" destOrd="0" presId="urn:microsoft.com/office/officeart/2005/8/layout/hList1"/>
    <dgm:cxn modelId="{1670690F-7364-4DD6-8721-1FBEEC787FCA}" type="presParOf" srcId="{3E031D6F-A84A-4961-9B85-D7A4E6F49967}" destId="{862B8E64-3AFB-473C-ABAC-A66E386AEE05}" srcOrd="0" destOrd="0" presId="urn:microsoft.com/office/officeart/2005/8/layout/hList1"/>
    <dgm:cxn modelId="{7EF6B7B1-9F62-438D-A883-E270A4415E35}" type="presParOf" srcId="{3E031D6F-A84A-4961-9B85-D7A4E6F49967}" destId="{37DC88B4-E4EF-47D3-BD24-9556684CC8C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104D8E-D94E-41B6-95B1-96C088EBDE29}">
      <dsp:nvSpPr>
        <dsp:cNvPr id="0" name=""/>
        <dsp:cNvSpPr/>
      </dsp:nvSpPr>
      <dsp:spPr>
        <a:xfrm>
          <a:off x="0" y="641587"/>
          <a:ext cx="3038385" cy="1215354"/>
        </a:xfrm>
        <a:prstGeom prst="rect">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kern="1200" dirty="0"/>
            <a:t>Classical</a:t>
          </a:r>
        </a:p>
      </dsp:txBody>
      <dsp:txXfrm>
        <a:off x="0" y="641587"/>
        <a:ext cx="3038385" cy="1215354"/>
      </dsp:txXfrm>
    </dsp:sp>
    <dsp:sp modelId="{27D4AE9F-43C5-4624-98F1-DDE313B00B8B}">
      <dsp:nvSpPr>
        <dsp:cNvPr id="0" name=""/>
        <dsp:cNvSpPr/>
      </dsp:nvSpPr>
      <dsp:spPr>
        <a:xfrm>
          <a:off x="0" y="1856942"/>
          <a:ext cx="3038385" cy="2854800"/>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US" sz="2400" kern="1200" dirty="0"/>
            <a:t>Smith</a:t>
          </a:r>
        </a:p>
        <a:p>
          <a:pPr marL="228600" lvl="1" indent="-228600" algn="l" defTabSz="1066800">
            <a:lnSpc>
              <a:spcPct val="90000"/>
            </a:lnSpc>
            <a:spcBef>
              <a:spcPct val="0"/>
            </a:spcBef>
            <a:spcAft>
              <a:spcPct val="15000"/>
            </a:spcAft>
            <a:buChar char="•"/>
          </a:pPr>
          <a:r>
            <a:rPr lang="en-US" sz="2400" kern="1200" dirty="0"/>
            <a:t>Ricardo</a:t>
          </a:r>
        </a:p>
        <a:p>
          <a:pPr marL="228600" lvl="1" indent="-228600" algn="l" defTabSz="1066800">
            <a:lnSpc>
              <a:spcPct val="90000"/>
            </a:lnSpc>
            <a:spcBef>
              <a:spcPct val="0"/>
            </a:spcBef>
            <a:spcAft>
              <a:spcPct val="15000"/>
            </a:spcAft>
            <a:buChar char="•"/>
          </a:pPr>
          <a:r>
            <a:rPr lang="en-US" sz="2400" kern="1200" dirty="0"/>
            <a:t>Mill</a:t>
          </a:r>
        </a:p>
      </dsp:txBody>
      <dsp:txXfrm>
        <a:off x="0" y="1856942"/>
        <a:ext cx="3038385" cy="2854800"/>
      </dsp:txXfrm>
    </dsp:sp>
    <dsp:sp modelId="{3D3B699B-D9AB-4B6F-A50B-1AF0C0044104}">
      <dsp:nvSpPr>
        <dsp:cNvPr id="0" name=""/>
        <dsp:cNvSpPr/>
      </dsp:nvSpPr>
      <dsp:spPr>
        <a:xfrm>
          <a:off x="3466875" y="641587"/>
          <a:ext cx="3038385" cy="1215354"/>
        </a:xfrm>
        <a:prstGeom prst="rect">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kern="1200" dirty="0"/>
            <a:t>Marginalist Revolution</a:t>
          </a:r>
        </a:p>
      </dsp:txBody>
      <dsp:txXfrm>
        <a:off x="3466875" y="641587"/>
        <a:ext cx="3038385" cy="1215354"/>
      </dsp:txXfrm>
    </dsp:sp>
    <dsp:sp modelId="{DDDBB3B9-D9C2-4A17-8782-4BB0344964E6}">
      <dsp:nvSpPr>
        <dsp:cNvPr id="0" name=""/>
        <dsp:cNvSpPr/>
      </dsp:nvSpPr>
      <dsp:spPr>
        <a:xfrm>
          <a:off x="3466875" y="1856942"/>
          <a:ext cx="3038385" cy="2854800"/>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US" sz="2400" kern="1200" dirty="0" err="1"/>
            <a:t>Menger</a:t>
          </a:r>
          <a:r>
            <a:rPr lang="en-US" sz="2400" kern="1200" dirty="0"/>
            <a:t>*</a:t>
          </a:r>
        </a:p>
        <a:p>
          <a:pPr marL="228600" lvl="1" indent="-228600" algn="l" defTabSz="1066800">
            <a:lnSpc>
              <a:spcPct val="90000"/>
            </a:lnSpc>
            <a:spcBef>
              <a:spcPct val="0"/>
            </a:spcBef>
            <a:spcAft>
              <a:spcPct val="15000"/>
            </a:spcAft>
            <a:buChar char="•"/>
          </a:pPr>
          <a:r>
            <a:rPr lang="en-US" sz="2400" kern="1200" dirty="0"/>
            <a:t>Jevons</a:t>
          </a:r>
        </a:p>
        <a:p>
          <a:pPr marL="228600" lvl="1" indent="-228600" algn="l" defTabSz="1066800">
            <a:lnSpc>
              <a:spcPct val="90000"/>
            </a:lnSpc>
            <a:spcBef>
              <a:spcPct val="0"/>
            </a:spcBef>
            <a:spcAft>
              <a:spcPct val="15000"/>
            </a:spcAft>
            <a:buChar char="•"/>
          </a:pPr>
          <a:r>
            <a:rPr lang="en-US" sz="2400" kern="1200" dirty="0"/>
            <a:t>Walras</a:t>
          </a:r>
        </a:p>
      </dsp:txBody>
      <dsp:txXfrm>
        <a:off x="3466875" y="1856942"/>
        <a:ext cx="3038385" cy="2854800"/>
      </dsp:txXfrm>
    </dsp:sp>
    <dsp:sp modelId="{862B8E64-3AFB-473C-ABAC-A66E386AEE05}">
      <dsp:nvSpPr>
        <dsp:cNvPr id="0" name=""/>
        <dsp:cNvSpPr/>
      </dsp:nvSpPr>
      <dsp:spPr>
        <a:xfrm>
          <a:off x="6930634" y="641587"/>
          <a:ext cx="3038385" cy="1215354"/>
        </a:xfrm>
        <a:prstGeom prst="rect">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kern="1200" dirty="0"/>
            <a:t>Neoclassical</a:t>
          </a:r>
        </a:p>
      </dsp:txBody>
      <dsp:txXfrm>
        <a:off x="6930634" y="641587"/>
        <a:ext cx="3038385" cy="1215354"/>
      </dsp:txXfrm>
    </dsp:sp>
    <dsp:sp modelId="{37DC88B4-E4EF-47D3-BD24-9556684CC8C1}">
      <dsp:nvSpPr>
        <dsp:cNvPr id="0" name=""/>
        <dsp:cNvSpPr/>
      </dsp:nvSpPr>
      <dsp:spPr>
        <a:xfrm>
          <a:off x="6930634" y="1856942"/>
          <a:ext cx="3038385" cy="2854800"/>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US" sz="2400" kern="1200" dirty="0"/>
            <a:t>Marshall</a:t>
          </a:r>
        </a:p>
        <a:p>
          <a:pPr marL="228600" lvl="1" indent="-228600" algn="l" defTabSz="1066800">
            <a:lnSpc>
              <a:spcPct val="90000"/>
            </a:lnSpc>
            <a:spcBef>
              <a:spcPct val="0"/>
            </a:spcBef>
            <a:spcAft>
              <a:spcPct val="15000"/>
            </a:spcAft>
            <a:buChar char="•"/>
          </a:pPr>
          <a:r>
            <a:rPr lang="en-US" sz="2400" kern="1200" dirty="0"/>
            <a:t>Pigou</a:t>
          </a:r>
        </a:p>
        <a:p>
          <a:pPr marL="228600" lvl="1" indent="-228600" algn="l" defTabSz="1066800">
            <a:lnSpc>
              <a:spcPct val="90000"/>
            </a:lnSpc>
            <a:spcBef>
              <a:spcPct val="0"/>
            </a:spcBef>
            <a:spcAft>
              <a:spcPct val="15000"/>
            </a:spcAft>
            <a:buChar char="•"/>
          </a:pPr>
          <a:r>
            <a:rPr lang="en-US" sz="2400" kern="1200" dirty="0"/>
            <a:t>Pareto</a:t>
          </a:r>
        </a:p>
      </dsp:txBody>
      <dsp:txXfrm>
        <a:off x="6930634" y="1856942"/>
        <a:ext cx="3038385" cy="28548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104D8E-D94E-41B6-95B1-96C088EBDE29}">
      <dsp:nvSpPr>
        <dsp:cNvPr id="0" name=""/>
        <dsp:cNvSpPr/>
      </dsp:nvSpPr>
      <dsp:spPr>
        <a:xfrm>
          <a:off x="0" y="198696"/>
          <a:ext cx="3038385" cy="871377"/>
        </a:xfrm>
        <a:prstGeom prst="rect">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kern="1200" dirty="0"/>
            <a:t>Keynes</a:t>
          </a:r>
        </a:p>
      </dsp:txBody>
      <dsp:txXfrm>
        <a:off x="0" y="198696"/>
        <a:ext cx="3038385" cy="871377"/>
      </dsp:txXfrm>
    </dsp:sp>
    <dsp:sp modelId="{27D4AE9F-43C5-4624-98F1-DDE313B00B8B}">
      <dsp:nvSpPr>
        <dsp:cNvPr id="0" name=""/>
        <dsp:cNvSpPr/>
      </dsp:nvSpPr>
      <dsp:spPr>
        <a:xfrm>
          <a:off x="0" y="1070073"/>
          <a:ext cx="3038385" cy="4084560"/>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US" sz="2400" kern="1200" dirty="0"/>
            <a:t>“Keynes, beloved student of the great Marshall, realized that the old man had left out what would later becalled 'macroeconomics’ in his exclusive emphasis on the micro.”</a:t>
          </a:r>
        </a:p>
        <a:p>
          <a:pPr marL="228600" lvl="1" indent="-228600" algn="l" defTabSz="1066800">
            <a:lnSpc>
              <a:spcPct val="90000"/>
            </a:lnSpc>
            <a:spcBef>
              <a:spcPct val="0"/>
            </a:spcBef>
            <a:spcAft>
              <a:spcPct val="15000"/>
            </a:spcAft>
            <a:buChar char="•"/>
          </a:pPr>
          <a:r>
            <a:rPr lang="en-US" sz="2400" kern="1200" dirty="0"/>
            <a:t>(Rothbard, ETBAS)</a:t>
          </a:r>
        </a:p>
      </dsp:txBody>
      <dsp:txXfrm>
        <a:off x="0" y="1070073"/>
        <a:ext cx="3038385" cy="4084560"/>
      </dsp:txXfrm>
    </dsp:sp>
    <dsp:sp modelId="{3D3B699B-D9AB-4B6F-A50B-1AF0C0044104}">
      <dsp:nvSpPr>
        <dsp:cNvPr id="0" name=""/>
        <dsp:cNvSpPr/>
      </dsp:nvSpPr>
      <dsp:spPr>
        <a:xfrm>
          <a:off x="3466875" y="198696"/>
          <a:ext cx="3038385" cy="871377"/>
        </a:xfrm>
        <a:prstGeom prst="rect">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kern="1200" dirty="0"/>
            <a:t>Neoclassical Synthesis</a:t>
          </a:r>
        </a:p>
      </dsp:txBody>
      <dsp:txXfrm>
        <a:off x="3466875" y="198696"/>
        <a:ext cx="3038385" cy="871377"/>
      </dsp:txXfrm>
    </dsp:sp>
    <dsp:sp modelId="{DDDBB3B9-D9C2-4A17-8782-4BB0344964E6}">
      <dsp:nvSpPr>
        <dsp:cNvPr id="0" name=""/>
        <dsp:cNvSpPr/>
      </dsp:nvSpPr>
      <dsp:spPr>
        <a:xfrm>
          <a:off x="3466875" y="1070073"/>
          <a:ext cx="3038385" cy="4084560"/>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US" sz="2400" kern="1200" dirty="0"/>
            <a:t>Samuelson</a:t>
          </a:r>
        </a:p>
        <a:p>
          <a:pPr marL="228600" lvl="1" indent="-228600" algn="l" defTabSz="1066800">
            <a:lnSpc>
              <a:spcPct val="90000"/>
            </a:lnSpc>
            <a:spcBef>
              <a:spcPct val="0"/>
            </a:spcBef>
            <a:spcAft>
              <a:spcPct val="15000"/>
            </a:spcAft>
            <a:buChar char="•"/>
          </a:pPr>
          <a:r>
            <a:rPr lang="en-US" sz="2400" kern="1200" dirty="0"/>
            <a:t>Hicks and IS-LM</a:t>
          </a:r>
        </a:p>
        <a:p>
          <a:pPr marL="228600" lvl="1" indent="-228600" algn="l" defTabSz="1066800">
            <a:lnSpc>
              <a:spcPct val="90000"/>
            </a:lnSpc>
            <a:spcBef>
              <a:spcPct val="0"/>
            </a:spcBef>
            <a:spcAft>
              <a:spcPct val="15000"/>
            </a:spcAft>
            <a:buChar char="•"/>
          </a:pPr>
          <a:r>
            <a:rPr lang="en-US" sz="2400" kern="1200" dirty="0"/>
            <a:t>Solow</a:t>
          </a:r>
        </a:p>
      </dsp:txBody>
      <dsp:txXfrm>
        <a:off x="3466875" y="1070073"/>
        <a:ext cx="3038385" cy="4084560"/>
      </dsp:txXfrm>
    </dsp:sp>
    <dsp:sp modelId="{862B8E64-3AFB-473C-ABAC-A66E386AEE05}">
      <dsp:nvSpPr>
        <dsp:cNvPr id="0" name=""/>
        <dsp:cNvSpPr/>
      </dsp:nvSpPr>
      <dsp:spPr>
        <a:xfrm>
          <a:off x="6930634" y="198696"/>
          <a:ext cx="3038385" cy="871377"/>
        </a:xfrm>
        <a:prstGeom prst="rect">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kern="1200" dirty="0"/>
            <a:t>Post-1970s</a:t>
          </a:r>
        </a:p>
      </dsp:txBody>
      <dsp:txXfrm>
        <a:off x="6930634" y="198696"/>
        <a:ext cx="3038385" cy="871377"/>
      </dsp:txXfrm>
    </dsp:sp>
    <dsp:sp modelId="{37DC88B4-E4EF-47D3-BD24-9556684CC8C1}">
      <dsp:nvSpPr>
        <dsp:cNvPr id="0" name=""/>
        <dsp:cNvSpPr/>
      </dsp:nvSpPr>
      <dsp:spPr>
        <a:xfrm>
          <a:off x="6930634" y="1070073"/>
          <a:ext cx="3038385" cy="4084560"/>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US" sz="2400" kern="1200" dirty="0"/>
            <a:t>Chicago school</a:t>
          </a:r>
        </a:p>
        <a:p>
          <a:pPr marL="228600" lvl="1" indent="-228600" algn="l" defTabSz="1066800">
            <a:lnSpc>
              <a:spcPct val="90000"/>
            </a:lnSpc>
            <a:spcBef>
              <a:spcPct val="0"/>
            </a:spcBef>
            <a:spcAft>
              <a:spcPct val="15000"/>
            </a:spcAft>
            <a:buChar char="•"/>
          </a:pPr>
          <a:r>
            <a:rPr lang="en-US" sz="2400" kern="1200" dirty="0"/>
            <a:t>Supply-side</a:t>
          </a:r>
        </a:p>
        <a:p>
          <a:pPr marL="228600" lvl="1" indent="-228600" algn="l" defTabSz="1066800">
            <a:lnSpc>
              <a:spcPct val="90000"/>
            </a:lnSpc>
            <a:spcBef>
              <a:spcPct val="0"/>
            </a:spcBef>
            <a:spcAft>
              <a:spcPct val="15000"/>
            </a:spcAft>
            <a:buChar char="•"/>
          </a:pPr>
          <a:r>
            <a:rPr lang="en-US" sz="2400" kern="1200" dirty="0"/>
            <a:t>Public choice</a:t>
          </a:r>
        </a:p>
        <a:p>
          <a:pPr marL="228600" lvl="1" indent="-228600" algn="l" defTabSz="1066800">
            <a:lnSpc>
              <a:spcPct val="90000"/>
            </a:lnSpc>
            <a:spcBef>
              <a:spcPct val="0"/>
            </a:spcBef>
            <a:spcAft>
              <a:spcPct val="15000"/>
            </a:spcAft>
            <a:buChar char="•"/>
          </a:pPr>
          <a:r>
            <a:rPr lang="en-US" sz="2400" kern="1200" dirty="0"/>
            <a:t>New classical macro</a:t>
          </a:r>
        </a:p>
        <a:p>
          <a:pPr marL="228600" lvl="1" indent="-228600" algn="l" defTabSz="1066800">
            <a:lnSpc>
              <a:spcPct val="90000"/>
            </a:lnSpc>
            <a:spcBef>
              <a:spcPct val="0"/>
            </a:spcBef>
            <a:spcAft>
              <a:spcPct val="15000"/>
            </a:spcAft>
            <a:buChar char="•"/>
          </a:pPr>
          <a:r>
            <a:rPr lang="en-US" sz="2400" kern="1200" dirty="0"/>
            <a:t>New neoclassical synthesis</a:t>
          </a:r>
        </a:p>
      </dsp:txBody>
      <dsp:txXfrm>
        <a:off x="6930634" y="1070073"/>
        <a:ext cx="3038385" cy="4084560"/>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0D8DBF8-4659-42F6-BDBC-112D704F680D}" type="datetimeFigureOut">
              <a:rPr lang="en-US" smtClean="0"/>
              <a:t>7/17/2023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C8BBD3E-83DB-4740-BC45-6B49E5C20AF7}" type="slidenum">
              <a:rPr lang="en-US" smtClean="0"/>
              <a:t>‹#›</a:t>
            </a:fld>
            <a:endParaRPr lang="en-US"/>
          </a:p>
        </p:txBody>
      </p:sp>
    </p:spTree>
    <p:extLst>
      <p:ext uri="{BB962C8B-B14F-4D97-AF65-F5344CB8AC3E}">
        <p14:creationId xmlns:p14="http://schemas.microsoft.com/office/powerpoint/2010/main" val="39087371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6D684D3-AB73-478E-B58A-29E257A05EE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86797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6D684D3-AB73-478E-B58A-29E257A05EE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34619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6D684D3-AB73-478E-B58A-29E257A05EE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55311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6D684D3-AB73-478E-B58A-29E257A05EE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28229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6D684D3-AB73-478E-B58A-29E257A05EE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03954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6D684D3-AB73-478E-B58A-29E257A05EE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204339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6D684D3-AB73-478E-B58A-29E257A05EE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57091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6D684D3-AB73-478E-B58A-29E257A05EE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812353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6D684D3-AB73-478E-B58A-29E257A05EE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9523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6D684D3-AB73-478E-B58A-29E257A05EE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11484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6D684D3-AB73-478E-B58A-29E257A05EE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898054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7/17/2023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62CEF3B-A037-46D0-B02C-1428F07E9383}" type="datetimeFigureOut">
              <a:rPr lang="en-US" dirty="0"/>
              <a:t>7/17/2023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CE482DC-2269-4F26-9D2A-7E44B1A4CD8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dirty="0"/>
              <a:t>7/17/2023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dirty="0"/>
              <a:t>7/17/2023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dirty="0"/>
              <a:t>7/17/2023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dirty="0"/>
              <a:t>7/17/2023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96DFF08F-DC6B-4601-B491-B0F83F6DD2DA}" type="datetimeFigureOut">
              <a:rPr lang="en-US" dirty="0"/>
              <a:pPr/>
              <a:t>7/17/2023</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96DFF08F-DC6B-4601-B491-B0F83F6DD2DA}" type="datetimeFigureOut">
              <a:rPr lang="en-US" dirty="0"/>
              <a:pPr/>
              <a:t>7/17/2023</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7/17/2023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7/17/2023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7/17/2023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0F638FE-463D-4DEA-80F0-0FBC5457C9C8}" type="datetimeFigureOut">
              <a:rPr lang="en-US" smtClean="0"/>
              <a:t>7/17/2023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BF6DB3-5890-4706-AF45-6D0E857D2CAF}"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06448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0F638FE-463D-4DEA-80F0-0FBC5457C9C8}" type="datetimeFigureOut">
              <a:rPr lang="en-US" smtClean="0"/>
              <a:t>7/17/2023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BF6DB3-5890-4706-AF45-6D0E857D2CAF}" type="slidenum">
              <a:rPr lang="en-US" smtClean="0"/>
              <a:t>‹#›</a:t>
            </a:fld>
            <a:endParaRPr lang="en-US"/>
          </a:p>
        </p:txBody>
      </p:sp>
    </p:spTree>
    <p:extLst>
      <p:ext uri="{BB962C8B-B14F-4D97-AF65-F5344CB8AC3E}">
        <p14:creationId xmlns:p14="http://schemas.microsoft.com/office/powerpoint/2010/main" val="29943330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0F638FE-463D-4DEA-80F0-0FBC5457C9C8}" type="datetimeFigureOut">
              <a:rPr lang="en-US" smtClean="0"/>
              <a:t>7/17/2023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BF6DB3-5890-4706-AF45-6D0E857D2CAF}"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03014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0F638FE-463D-4DEA-80F0-0FBC5457C9C8}" type="datetimeFigureOut">
              <a:rPr lang="en-US" smtClean="0"/>
              <a:t>7/17/2023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BF6DB3-5890-4706-AF45-6D0E857D2CAF}" type="slidenum">
              <a:rPr lang="en-US" smtClean="0"/>
              <a:t>‹#›</a:t>
            </a:fld>
            <a:endParaRPr lang="en-US"/>
          </a:p>
        </p:txBody>
      </p:sp>
    </p:spTree>
    <p:extLst>
      <p:ext uri="{BB962C8B-B14F-4D97-AF65-F5344CB8AC3E}">
        <p14:creationId xmlns:p14="http://schemas.microsoft.com/office/powerpoint/2010/main" val="38321727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0F638FE-463D-4DEA-80F0-0FBC5457C9C8}" type="datetimeFigureOut">
              <a:rPr lang="en-US" smtClean="0"/>
              <a:t>7/17/2023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6BF6DB3-5890-4706-AF45-6D0E857D2CAF}" type="slidenum">
              <a:rPr lang="en-US" smtClean="0"/>
              <a:t>‹#›</a:t>
            </a:fld>
            <a:endParaRPr lang="en-US"/>
          </a:p>
        </p:txBody>
      </p:sp>
    </p:spTree>
    <p:extLst>
      <p:ext uri="{BB962C8B-B14F-4D97-AF65-F5344CB8AC3E}">
        <p14:creationId xmlns:p14="http://schemas.microsoft.com/office/powerpoint/2010/main" val="367583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0F638FE-463D-4DEA-80F0-0FBC5457C9C8}" type="datetimeFigureOut">
              <a:rPr lang="en-US" smtClean="0"/>
              <a:t>7/17/2023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6BF6DB3-5890-4706-AF45-6D0E857D2CAF}" type="slidenum">
              <a:rPr lang="en-US" smtClean="0"/>
              <a:t>‹#›</a:t>
            </a:fld>
            <a:endParaRPr lang="en-US"/>
          </a:p>
        </p:txBody>
      </p:sp>
    </p:spTree>
    <p:extLst>
      <p:ext uri="{BB962C8B-B14F-4D97-AF65-F5344CB8AC3E}">
        <p14:creationId xmlns:p14="http://schemas.microsoft.com/office/powerpoint/2010/main" val="9030575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80F638FE-463D-4DEA-80F0-0FBC5457C9C8}" type="datetimeFigureOut">
              <a:rPr lang="en-US" smtClean="0"/>
              <a:t>7/17/2023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A6BF6DB3-5890-4706-AF45-6D0E857D2CAF}" type="slidenum">
              <a:rPr lang="en-US" smtClean="0"/>
              <a:t>‹#›</a:t>
            </a:fld>
            <a:endParaRPr lang="en-US"/>
          </a:p>
        </p:txBody>
      </p:sp>
    </p:spTree>
    <p:extLst>
      <p:ext uri="{BB962C8B-B14F-4D97-AF65-F5344CB8AC3E}">
        <p14:creationId xmlns:p14="http://schemas.microsoft.com/office/powerpoint/2010/main" val="265370371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80F638FE-463D-4DEA-80F0-0FBC5457C9C8}" type="datetimeFigureOut">
              <a:rPr lang="en-US" smtClean="0"/>
              <a:t>7/17/2023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A6BF6DB3-5890-4706-AF45-6D0E857D2CAF}" type="slidenum">
              <a:rPr lang="en-US" smtClean="0"/>
              <a:t>‹#›</a:t>
            </a:fld>
            <a:endParaRPr lang="en-US"/>
          </a:p>
        </p:txBody>
      </p:sp>
    </p:spTree>
    <p:extLst>
      <p:ext uri="{BB962C8B-B14F-4D97-AF65-F5344CB8AC3E}">
        <p14:creationId xmlns:p14="http://schemas.microsoft.com/office/powerpoint/2010/main" val="19413461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0F638FE-463D-4DEA-80F0-0FBC5457C9C8}" type="datetimeFigureOut">
              <a:rPr lang="en-US" smtClean="0"/>
              <a:t>7/17/2023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BF6DB3-5890-4706-AF45-6D0E857D2CAF}" type="slidenum">
              <a:rPr lang="en-US" smtClean="0"/>
              <a:t>‹#›</a:t>
            </a:fld>
            <a:endParaRPr lang="en-US"/>
          </a:p>
        </p:txBody>
      </p:sp>
    </p:spTree>
    <p:extLst>
      <p:ext uri="{BB962C8B-B14F-4D97-AF65-F5344CB8AC3E}">
        <p14:creationId xmlns:p14="http://schemas.microsoft.com/office/powerpoint/2010/main" val="41726951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0F638FE-463D-4DEA-80F0-0FBC5457C9C8}" type="datetimeFigureOut">
              <a:rPr lang="en-US" smtClean="0"/>
              <a:t>7/17/2023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BF6DB3-5890-4706-AF45-6D0E857D2CAF}" type="slidenum">
              <a:rPr lang="en-US" smtClean="0"/>
              <a:t>‹#›</a:t>
            </a:fld>
            <a:endParaRPr lang="en-US"/>
          </a:p>
        </p:txBody>
      </p:sp>
    </p:spTree>
    <p:extLst>
      <p:ext uri="{BB962C8B-B14F-4D97-AF65-F5344CB8AC3E}">
        <p14:creationId xmlns:p14="http://schemas.microsoft.com/office/powerpoint/2010/main" val="413290432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0F638FE-463D-4DEA-80F0-0FBC5457C9C8}" type="datetimeFigureOut">
              <a:rPr lang="en-US" smtClean="0"/>
              <a:t>7/17/2023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BF6DB3-5890-4706-AF45-6D0E857D2CAF}" type="slidenum">
              <a:rPr lang="en-US" smtClean="0"/>
              <a:t>‹#›</a:t>
            </a:fld>
            <a:endParaRPr lang="en-US"/>
          </a:p>
        </p:txBody>
      </p:sp>
    </p:spTree>
    <p:extLst>
      <p:ext uri="{BB962C8B-B14F-4D97-AF65-F5344CB8AC3E}">
        <p14:creationId xmlns:p14="http://schemas.microsoft.com/office/powerpoint/2010/main" val="25231196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6DFF08F-DC6B-4601-B491-B0F83F6DD2DA}" type="datetimeFigureOut">
              <a:rPr lang="en-US" dirty="0"/>
              <a:pPr/>
              <a:t>7/17/2023</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6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80F638FE-463D-4DEA-80F0-0FBC5457C9C8}" type="datetimeFigureOut">
              <a:rPr lang="en-US" smtClean="0"/>
              <a:t>7/17/2023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A6BF6DB3-5890-4706-AF45-6D0E857D2CAF}"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9355739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Layout" Target="../diagrams/layout2.xml"/><Relationship Id="rId7" Type="http://schemas.openxmlformats.org/officeDocument/2006/relationships/image" Target="../media/image4.png"/><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 Id="rId9"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0.png"/><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gif"/><Relationship Id="rId1" Type="http://schemas.openxmlformats.org/officeDocument/2006/relationships/slideLayout" Target="../slideLayouts/slideLayout15.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image" Target="../media/image16.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17.gif"/><Relationship Id="rId5" Type="http://schemas.openxmlformats.org/officeDocument/2006/relationships/image" Target="../media/image16.png"/><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D57B3-BA2E-7928-6D1F-13427BC1A8EA}"/>
              </a:ext>
            </a:extLst>
          </p:cNvPr>
          <p:cNvSpPr>
            <a:spLocks noGrp="1"/>
          </p:cNvSpPr>
          <p:nvPr>
            <p:ph type="ctrTitle"/>
          </p:nvPr>
        </p:nvSpPr>
        <p:spPr/>
        <p:txBody>
          <a:bodyPr/>
          <a:lstStyle/>
          <a:p>
            <a:r>
              <a:rPr lang="en-US" dirty="0"/>
              <a:t>Critique of Neoclassical Economics</a:t>
            </a:r>
          </a:p>
        </p:txBody>
      </p:sp>
      <p:sp>
        <p:nvSpPr>
          <p:cNvPr id="3" name="Subtitle 2">
            <a:extLst>
              <a:ext uri="{FF2B5EF4-FFF2-40B4-BE49-F238E27FC236}">
                <a16:creationId xmlns:a16="http://schemas.microsoft.com/office/drawing/2014/main" id="{F5AC2C37-29CF-B971-04CF-DA3F09F7ACF4}"/>
              </a:ext>
            </a:extLst>
          </p:cNvPr>
          <p:cNvSpPr>
            <a:spLocks noGrp="1"/>
          </p:cNvSpPr>
          <p:nvPr>
            <p:ph type="subTitle" idx="1"/>
          </p:nvPr>
        </p:nvSpPr>
        <p:spPr/>
        <p:txBody>
          <a:bodyPr/>
          <a:lstStyle/>
          <a:p>
            <a:r>
              <a:rPr lang="en-US" dirty="0"/>
              <a:t>Jonathan Newman</a:t>
            </a:r>
          </a:p>
          <a:p>
            <a:r>
              <a:rPr lang="en-US" dirty="0"/>
              <a:t>Mises University 2023</a:t>
            </a:r>
          </a:p>
        </p:txBody>
      </p:sp>
    </p:spTree>
    <p:extLst>
      <p:ext uri="{BB962C8B-B14F-4D97-AF65-F5344CB8AC3E}">
        <p14:creationId xmlns:p14="http://schemas.microsoft.com/office/powerpoint/2010/main" val="32637968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Rothbard on Method</a:t>
            </a:r>
          </a:p>
        </p:txBody>
      </p:sp>
      <p:sp>
        <p:nvSpPr>
          <p:cNvPr id="8" name="Content Placeholder 7"/>
          <p:cNvSpPr>
            <a:spLocks noGrp="1"/>
          </p:cNvSpPr>
          <p:nvPr>
            <p:ph idx="1"/>
          </p:nvPr>
        </p:nvSpPr>
        <p:spPr/>
        <p:txBody>
          <a:bodyPr/>
          <a:lstStyle/>
          <a:p>
            <a:r>
              <a:rPr lang="en-US" sz="2800" dirty="0"/>
              <a:t> “Therefore, atoms and stones can be investigated, their courses charted, and their paths plotted and predicted, at least in principle, to the minutest quantitative detail. People cannot; every day, people learn, adopt new values and goals, and change their minds; people cannot be slotted and predicted as can objects without minds or without the capacity to learn and choose.” – Rothbard, preface to Mises’s </a:t>
            </a:r>
            <a:r>
              <a:rPr lang="en-US" sz="2800" i="1" dirty="0"/>
              <a:t>Theory and History</a:t>
            </a:r>
          </a:p>
          <a:p>
            <a:pPr marL="0" indent="0">
              <a:buNone/>
            </a:pPr>
            <a:endParaRPr lang="en-US" dirty="0"/>
          </a:p>
        </p:txBody>
      </p:sp>
    </p:spTree>
    <p:extLst>
      <p:ext uri="{BB962C8B-B14F-4D97-AF65-F5344CB8AC3E}">
        <p14:creationId xmlns:p14="http://schemas.microsoft.com/office/powerpoint/2010/main" val="1138834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7CB77B7D-6ABE-B86E-53CE-0955135EA0B8}"/>
              </a:ext>
            </a:extLst>
          </p:cNvPr>
          <p:cNvGraphicFramePr/>
          <p:nvPr>
            <p:extLst>
              <p:ext uri="{D42A27DB-BD31-4B8C-83A1-F6EECF244321}">
                <p14:modId xmlns:p14="http://schemas.microsoft.com/office/powerpoint/2010/main" val="3419114117"/>
              </p:ext>
            </p:extLst>
          </p:nvPr>
        </p:nvGraphicFramePr>
        <p:xfrm>
          <a:off x="1043796" y="719667"/>
          <a:ext cx="9972136" cy="53533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Rectangle 9">
            <a:extLst>
              <a:ext uri="{FF2B5EF4-FFF2-40B4-BE49-F238E27FC236}">
                <a16:creationId xmlns:a16="http://schemas.microsoft.com/office/drawing/2014/main" id="{0700059B-E42C-2BD6-0A7B-B7ACD97FE62A}"/>
              </a:ext>
            </a:extLst>
          </p:cNvPr>
          <p:cNvSpPr/>
          <p:nvPr/>
        </p:nvSpPr>
        <p:spPr>
          <a:xfrm>
            <a:off x="827536" y="1185544"/>
            <a:ext cx="964976" cy="964976"/>
          </a:xfrm>
          <a:prstGeom prst="rect">
            <a:avLst/>
          </a:prstGeom>
          <a:blipFill rotWithShape="1">
            <a:blip r:embed="rId7">
              <a:duotone>
                <a:schemeClr val="dk1">
                  <a:hueOff val="0"/>
                  <a:satOff val="0"/>
                  <a:lumOff val="0"/>
                  <a:alphaOff val="0"/>
                  <a:shade val="20000"/>
                  <a:satMod val="200000"/>
                </a:schemeClr>
                <a:schemeClr val="dk1">
                  <a:hueOff val="0"/>
                  <a:satOff val="0"/>
                  <a:lumOff val="0"/>
                  <a:alphaOff val="0"/>
                  <a:tint val="12000"/>
                  <a:satMod val="190000"/>
                </a:schemeClr>
              </a:duotone>
            </a:blip>
            <a:srcRect/>
            <a:stretch>
              <a:fillRect/>
            </a:stretch>
          </a:blipFill>
        </p:spPr>
        <p:style>
          <a:lnRef idx="2">
            <a:schemeClr val="dk1">
              <a:shade val="80000"/>
              <a:hueOff val="0"/>
              <a:satOff val="0"/>
              <a:lumOff val="0"/>
              <a:alphaOff val="0"/>
            </a:schemeClr>
          </a:lnRef>
          <a:fillRef idx="1">
            <a:scrgbClr r="0" g="0" b="0"/>
          </a:fillRef>
          <a:effectRef idx="0">
            <a:schemeClr val="dk1">
              <a:tint val="40000"/>
              <a:hueOff val="0"/>
              <a:satOff val="0"/>
              <a:lumOff val="0"/>
              <a:alphaOff val="0"/>
            </a:schemeClr>
          </a:effectRef>
          <a:fontRef idx="minor">
            <a:schemeClr val="lt1">
              <a:hueOff val="0"/>
              <a:satOff val="0"/>
              <a:lumOff val="0"/>
              <a:alphaOff val="0"/>
            </a:schemeClr>
          </a:fontRef>
        </p:style>
        <p:txBody>
          <a:bodyPr/>
          <a:lstStyle/>
          <a:p>
            <a:endParaRPr lang="en-US"/>
          </a:p>
        </p:txBody>
      </p:sp>
      <p:sp>
        <p:nvSpPr>
          <p:cNvPr id="11" name="Rectangle 10">
            <a:extLst>
              <a:ext uri="{FF2B5EF4-FFF2-40B4-BE49-F238E27FC236}">
                <a16:creationId xmlns:a16="http://schemas.microsoft.com/office/drawing/2014/main" id="{9D7C16C4-9931-E92C-E364-E3ECBAEC6B70}"/>
              </a:ext>
            </a:extLst>
          </p:cNvPr>
          <p:cNvSpPr/>
          <p:nvPr/>
        </p:nvSpPr>
        <p:spPr>
          <a:xfrm>
            <a:off x="4246581" y="1185544"/>
            <a:ext cx="964976" cy="964976"/>
          </a:xfrm>
          <a:prstGeom prst="rect">
            <a:avLst/>
          </a:prstGeom>
          <a:blipFill rotWithShape="1">
            <a:blip r:embed="rId8">
              <a:duotone>
                <a:schemeClr val="dk1">
                  <a:hueOff val="0"/>
                  <a:satOff val="0"/>
                  <a:lumOff val="0"/>
                  <a:alphaOff val="0"/>
                  <a:shade val="20000"/>
                  <a:satMod val="200000"/>
                </a:schemeClr>
                <a:schemeClr val="dk1">
                  <a:hueOff val="0"/>
                  <a:satOff val="0"/>
                  <a:lumOff val="0"/>
                  <a:alphaOff val="0"/>
                  <a:tint val="12000"/>
                  <a:satMod val="190000"/>
                </a:schemeClr>
              </a:duotone>
            </a:blip>
            <a:srcRect/>
            <a:stretch>
              <a:fillRect t="-13000" b="-13000"/>
            </a:stretch>
          </a:blipFill>
        </p:spPr>
        <p:style>
          <a:lnRef idx="2">
            <a:schemeClr val="dk1">
              <a:shade val="80000"/>
              <a:hueOff val="0"/>
              <a:satOff val="0"/>
              <a:lumOff val="0"/>
              <a:alphaOff val="0"/>
            </a:schemeClr>
          </a:lnRef>
          <a:fillRef idx="1">
            <a:scrgbClr r="0" g="0" b="0"/>
          </a:fillRef>
          <a:effectRef idx="0">
            <a:schemeClr val="dk1">
              <a:tint val="40000"/>
              <a:hueOff val="0"/>
              <a:satOff val="0"/>
              <a:lumOff val="0"/>
              <a:alphaOff val="0"/>
            </a:schemeClr>
          </a:effectRef>
          <a:fontRef idx="minor">
            <a:schemeClr val="lt1">
              <a:hueOff val="0"/>
              <a:satOff val="0"/>
              <a:lumOff val="0"/>
              <a:alphaOff val="0"/>
            </a:schemeClr>
          </a:fontRef>
        </p:style>
        <p:txBody>
          <a:bodyPr/>
          <a:lstStyle/>
          <a:p>
            <a:endParaRPr lang="en-US"/>
          </a:p>
        </p:txBody>
      </p:sp>
      <p:sp>
        <p:nvSpPr>
          <p:cNvPr id="12" name="Rectangle 11">
            <a:extLst>
              <a:ext uri="{FF2B5EF4-FFF2-40B4-BE49-F238E27FC236}">
                <a16:creationId xmlns:a16="http://schemas.microsoft.com/office/drawing/2014/main" id="{1FC95E5A-1F30-F1FD-BF68-22E71AD3105F}"/>
              </a:ext>
            </a:extLst>
          </p:cNvPr>
          <p:cNvSpPr/>
          <p:nvPr/>
        </p:nvSpPr>
        <p:spPr>
          <a:xfrm>
            <a:off x="7665626" y="1185544"/>
            <a:ext cx="964976" cy="964976"/>
          </a:xfrm>
          <a:prstGeom prst="rect">
            <a:avLst/>
          </a:prstGeom>
          <a:blipFill rotWithShape="1">
            <a:blip r:embed="rId9">
              <a:duotone>
                <a:schemeClr val="dk1">
                  <a:hueOff val="0"/>
                  <a:satOff val="0"/>
                  <a:lumOff val="0"/>
                  <a:alphaOff val="0"/>
                  <a:shade val="20000"/>
                  <a:satMod val="200000"/>
                </a:schemeClr>
                <a:schemeClr val="dk1">
                  <a:hueOff val="0"/>
                  <a:satOff val="0"/>
                  <a:lumOff val="0"/>
                  <a:alphaOff val="0"/>
                  <a:tint val="12000"/>
                  <a:satMod val="190000"/>
                </a:schemeClr>
              </a:duotone>
            </a:blip>
            <a:srcRect/>
            <a:stretch>
              <a:fillRect l="-39000" r="-39000"/>
            </a:stretch>
          </a:blipFill>
        </p:spPr>
        <p:style>
          <a:lnRef idx="2">
            <a:schemeClr val="dk1">
              <a:shade val="80000"/>
              <a:hueOff val="0"/>
              <a:satOff val="0"/>
              <a:lumOff val="0"/>
              <a:alphaOff val="0"/>
            </a:schemeClr>
          </a:lnRef>
          <a:fillRef idx="1">
            <a:scrgbClr r="0" g="0" b="0"/>
          </a:fillRef>
          <a:effectRef idx="0">
            <a:schemeClr val="dk1">
              <a:tint val="40000"/>
              <a:hueOff val="0"/>
              <a:satOff val="0"/>
              <a:lumOff val="0"/>
              <a:alphaOff val="0"/>
            </a:schemeClr>
          </a:effectRef>
          <a:fontRef idx="minor">
            <a:schemeClr val="lt1">
              <a:hueOff val="0"/>
              <a:satOff val="0"/>
              <a:lumOff val="0"/>
              <a:alphaOff val="0"/>
            </a:schemeClr>
          </a:fontRef>
        </p:style>
        <p:txBody>
          <a:bodyPr/>
          <a:lstStyle/>
          <a:p>
            <a:endParaRPr lang="en-US"/>
          </a:p>
        </p:txBody>
      </p:sp>
      <p:sp>
        <p:nvSpPr>
          <p:cNvPr id="3" name="Arrow: Right 2">
            <a:extLst>
              <a:ext uri="{FF2B5EF4-FFF2-40B4-BE49-F238E27FC236}">
                <a16:creationId xmlns:a16="http://schemas.microsoft.com/office/drawing/2014/main" id="{8CF855D5-165F-E746-0C57-EC04662BF5AB}"/>
              </a:ext>
            </a:extLst>
          </p:cNvPr>
          <p:cNvSpPr/>
          <p:nvPr/>
        </p:nvSpPr>
        <p:spPr>
          <a:xfrm>
            <a:off x="5875772" y="3001993"/>
            <a:ext cx="1915064" cy="964976"/>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045204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7CB77B7D-6ABE-B86E-53CE-0955135EA0B8}"/>
              </a:ext>
            </a:extLst>
          </p:cNvPr>
          <p:cNvGraphicFramePr/>
          <p:nvPr>
            <p:extLst>
              <p:ext uri="{D42A27DB-BD31-4B8C-83A1-F6EECF244321}">
                <p14:modId xmlns:p14="http://schemas.microsoft.com/office/powerpoint/2010/main" val="1334245274"/>
              </p:ext>
            </p:extLst>
          </p:nvPr>
        </p:nvGraphicFramePr>
        <p:xfrm>
          <a:off x="1043796" y="719667"/>
          <a:ext cx="9972136" cy="53533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a:extLst>
              <a:ext uri="{FF2B5EF4-FFF2-40B4-BE49-F238E27FC236}">
                <a16:creationId xmlns:a16="http://schemas.microsoft.com/office/drawing/2014/main" id="{98AB0CB9-EA75-8A54-A006-A7E55CB19DC8}"/>
              </a:ext>
            </a:extLst>
          </p:cNvPr>
          <p:cNvPicPr>
            <a:picLocks noChangeAspect="1"/>
          </p:cNvPicPr>
          <p:nvPr/>
        </p:nvPicPr>
        <p:blipFill rotWithShape="1">
          <a:blip r:embed="rId7"/>
          <a:srcRect l="8609" r="14946" b="6771"/>
          <a:stretch/>
        </p:blipFill>
        <p:spPr>
          <a:xfrm>
            <a:off x="737522" y="574248"/>
            <a:ext cx="1054990" cy="964975"/>
          </a:xfrm>
          <a:prstGeom prst="rect">
            <a:avLst/>
          </a:prstGeom>
        </p:spPr>
      </p:pic>
      <p:pic>
        <p:nvPicPr>
          <p:cNvPr id="8" name="Picture 7">
            <a:extLst>
              <a:ext uri="{FF2B5EF4-FFF2-40B4-BE49-F238E27FC236}">
                <a16:creationId xmlns:a16="http://schemas.microsoft.com/office/drawing/2014/main" id="{C58A0967-2AB6-4289-4AB3-25EA6006345D}"/>
              </a:ext>
            </a:extLst>
          </p:cNvPr>
          <p:cNvPicPr>
            <a:picLocks noChangeAspect="1"/>
          </p:cNvPicPr>
          <p:nvPr/>
        </p:nvPicPr>
        <p:blipFill>
          <a:blip r:embed="rId8"/>
          <a:stretch>
            <a:fillRect/>
          </a:stretch>
        </p:blipFill>
        <p:spPr>
          <a:xfrm>
            <a:off x="4258924" y="574247"/>
            <a:ext cx="964975" cy="964975"/>
          </a:xfrm>
          <a:prstGeom prst="rect">
            <a:avLst/>
          </a:prstGeom>
        </p:spPr>
      </p:pic>
      <p:pic>
        <p:nvPicPr>
          <p:cNvPr id="9" name="Picture 8">
            <a:extLst>
              <a:ext uri="{FF2B5EF4-FFF2-40B4-BE49-F238E27FC236}">
                <a16:creationId xmlns:a16="http://schemas.microsoft.com/office/drawing/2014/main" id="{2CAC49E0-91EC-9E95-2879-72CECDD2F92A}"/>
              </a:ext>
            </a:extLst>
          </p:cNvPr>
          <p:cNvPicPr>
            <a:picLocks noChangeAspect="1"/>
          </p:cNvPicPr>
          <p:nvPr/>
        </p:nvPicPr>
        <p:blipFill rotWithShape="1">
          <a:blip r:embed="rId9"/>
          <a:srcRect l="17971" r="7029"/>
          <a:stretch/>
        </p:blipFill>
        <p:spPr>
          <a:xfrm>
            <a:off x="7690311" y="574247"/>
            <a:ext cx="964975" cy="964975"/>
          </a:xfrm>
          <a:prstGeom prst="rect">
            <a:avLst/>
          </a:prstGeom>
        </p:spPr>
      </p:pic>
    </p:spTree>
    <p:extLst>
      <p:ext uri="{BB962C8B-B14F-4D97-AF65-F5344CB8AC3E}">
        <p14:creationId xmlns:p14="http://schemas.microsoft.com/office/powerpoint/2010/main" val="38967134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7C9F53-8262-F9D3-2ED7-6353565468B8}"/>
              </a:ext>
            </a:extLst>
          </p:cNvPr>
          <p:cNvSpPr>
            <a:spLocks noGrp="1"/>
          </p:cNvSpPr>
          <p:nvPr>
            <p:ph type="title"/>
          </p:nvPr>
        </p:nvSpPr>
        <p:spPr/>
        <p:txBody>
          <a:bodyPr/>
          <a:lstStyle/>
          <a:p>
            <a:r>
              <a:rPr lang="en-US" dirty="0"/>
              <a:t>Fundamental Assumptions</a:t>
            </a:r>
          </a:p>
        </p:txBody>
      </p:sp>
      <p:sp>
        <p:nvSpPr>
          <p:cNvPr id="3" name="Content Placeholder 2">
            <a:extLst>
              <a:ext uri="{FF2B5EF4-FFF2-40B4-BE49-F238E27FC236}">
                <a16:creationId xmlns:a16="http://schemas.microsoft.com/office/drawing/2014/main" id="{5A52C220-5DAB-18AF-E30C-6158650D0B37}"/>
              </a:ext>
            </a:extLst>
          </p:cNvPr>
          <p:cNvSpPr>
            <a:spLocks noGrp="1"/>
          </p:cNvSpPr>
          <p:nvPr>
            <p:ph idx="1"/>
          </p:nvPr>
        </p:nvSpPr>
        <p:spPr/>
        <p:txBody>
          <a:bodyPr/>
          <a:lstStyle/>
          <a:p>
            <a:r>
              <a:rPr lang="en-US" b="0" i="0" dirty="0">
                <a:solidFill>
                  <a:srgbClr val="333333"/>
                </a:solidFill>
                <a:effectLst/>
                <a:latin typeface="verdana" panose="020B0604030504040204" pitchFamily="34" charset="0"/>
              </a:rPr>
              <a:t>1. People have rational preferences among outcomes. </a:t>
            </a:r>
          </a:p>
          <a:p>
            <a:r>
              <a:rPr lang="en-US" b="0" i="0" dirty="0">
                <a:solidFill>
                  <a:srgbClr val="333333"/>
                </a:solidFill>
                <a:effectLst/>
                <a:latin typeface="verdana" panose="020B0604030504040204" pitchFamily="34" charset="0"/>
              </a:rPr>
              <a:t>2. Individuals maximize utility and firms maximize profits.</a:t>
            </a:r>
          </a:p>
          <a:p>
            <a:r>
              <a:rPr lang="en-US" b="0" i="0" dirty="0">
                <a:solidFill>
                  <a:srgbClr val="333333"/>
                </a:solidFill>
                <a:effectLst/>
                <a:latin typeface="verdana" panose="020B0604030504040204" pitchFamily="34" charset="0"/>
              </a:rPr>
              <a:t>3. People act independently on the basis of full and relevant information.</a:t>
            </a:r>
          </a:p>
          <a:p>
            <a:endParaRPr lang="en-US" b="0" i="0" dirty="0">
              <a:solidFill>
                <a:srgbClr val="333333"/>
              </a:solidFill>
              <a:effectLst/>
              <a:latin typeface="verdana" panose="020B0604030504040204" pitchFamily="34" charset="0"/>
            </a:endParaRPr>
          </a:p>
          <a:p>
            <a:r>
              <a:rPr lang="en-US" dirty="0">
                <a:solidFill>
                  <a:schemeClr val="bg1">
                    <a:lumMod val="65000"/>
                  </a:schemeClr>
                </a:solidFill>
                <a:latin typeface="verdana" panose="020B0604030504040204" pitchFamily="34" charset="0"/>
              </a:rPr>
              <a:t>(from econlib.org “Neoclassical Economics” entry)</a:t>
            </a:r>
            <a:endParaRPr lang="en-US" b="0" i="0" dirty="0">
              <a:solidFill>
                <a:schemeClr val="bg1">
                  <a:lumMod val="65000"/>
                </a:schemeClr>
              </a:solidFill>
              <a:effectLst/>
              <a:latin typeface="verdana" panose="020B0604030504040204" pitchFamily="34" charset="0"/>
            </a:endParaRPr>
          </a:p>
          <a:p>
            <a:endParaRPr lang="en-US" dirty="0"/>
          </a:p>
        </p:txBody>
      </p:sp>
    </p:spTree>
    <p:extLst>
      <p:ext uri="{BB962C8B-B14F-4D97-AF65-F5344CB8AC3E}">
        <p14:creationId xmlns:p14="http://schemas.microsoft.com/office/powerpoint/2010/main" val="13347902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83C6F-3E71-1795-A8EA-DCCC2A9A9524}"/>
              </a:ext>
            </a:extLst>
          </p:cNvPr>
          <p:cNvSpPr>
            <a:spLocks noGrp="1"/>
          </p:cNvSpPr>
          <p:nvPr>
            <p:ph type="title"/>
          </p:nvPr>
        </p:nvSpPr>
        <p:spPr/>
        <p:txBody>
          <a:bodyPr/>
          <a:lstStyle/>
          <a:p>
            <a:r>
              <a:rPr lang="en-US" dirty="0"/>
              <a:t>What does rationality mean?</a:t>
            </a:r>
          </a:p>
        </p:txBody>
      </p:sp>
      <p:sp>
        <p:nvSpPr>
          <p:cNvPr id="3" name="Content Placeholder 2">
            <a:extLst>
              <a:ext uri="{FF2B5EF4-FFF2-40B4-BE49-F238E27FC236}">
                <a16:creationId xmlns:a16="http://schemas.microsoft.com/office/drawing/2014/main" id="{818F4EC2-EF9B-42E3-E7B2-4EFDEE15AAC0}"/>
              </a:ext>
            </a:extLst>
          </p:cNvPr>
          <p:cNvSpPr>
            <a:spLocks noGrp="1"/>
          </p:cNvSpPr>
          <p:nvPr>
            <p:ph idx="1"/>
          </p:nvPr>
        </p:nvSpPr>
        <p:spPr/>
        <p:txBody>
          <a:bodyPr>
            <a:normAutofit fontScale="92500" lnSpcReduction="20000"/>
          </a:bodyPr>
          <a:lstStyle/>
          <a:p>
            <a:r>
              <a:rPr lang="en-US" b="1" dirty="0"/>
              <a:t>Complete</a:t>
            </a:r>
            <a:r>
              <a:rPr lang="en-US" dirty="0"/>
              <a:t>. For all x and y in X, either x ≥ y, or x ≤ y, or both. </a:t>
            </a:r>
          </a:p>
          <a:p>
            <a:r>
              <a:rPr lang="en-US" b="1" dirty="0"/>
              <a:t>Transitive</a:t>
            </a:r>
            <a:r>
              <a:rPr lang="en-US" dirty="0"/>
              <a:t>. If x ≥ y and y ≥ z, then x ≥ z for all x, y, z in X. </a:t>
            </a:r>
          </a:p>
          <a:p>
            <a:r>
              <a:rPr lang="en-US" b="1" dirty="0"/>
              <a:t>Reflexive</a:t>
            </a:r>
            <a:r>
              <a:rPr lang="en-US" dirty="0"/>
              <a:t>. For all x in X, x ≥ x.</a:t>
            </a:r>
          </a:p>
          <a:p>
            <a:endParaRPr lang="en-US" dirty="0"/>
          </a:p>
          <a:p>
            <a:r>
              <a:rPr lang="en-US" dirty="0">
                <a:solidFill>
                  <a:schemeClr val="bg1"/>
                </a:solidFill>
              </a:rPr>
              <a:t>But then further assumptions are added for tractability, like:</a:t>
            </a:r>
          </a:p>
          <a:p>
            <a:r>
              <a:rPr lang="en-US" b="1" dirty="0">
                <a:solidFill>
                  <a:schemeClr val="bg1"/>
                </a:solidFill>
              </a:rPr>
              <a:t>Continuity</a:t>
            </a:r>
            <a:r>
              <a:rPr lang="en-US" dirty="0">
                <a:solidFill>
                  <a:schemeClr val="bg1"/>
                </a:solidFill>
              </a:rPr>
              <a:t>. For all y in X, the sets {x : x ≥ y} and {x : x ≤ y} are closed sets. It follows that {x : x &gt; y} and {x : x &lt; y} are open sets.</a:t>
            </a:r>
          </a:p>
          <a:p>
            <a:r>
              <a:rPr lang="en-US" b="1" dirty="0">
                <a:solidFill>
                  <a:schemeClr val="bg1"/>
                </a:solidFill>
              </a:rPr>
              <a:t>Weak and Strong Monotonicity</a:t>
            </a:r>
            <a:r>
              <a:rPr lang="en-US" dirty="0">
                <a:solidFill>
                  <a:schemeClr val="bg1"/>
                </a:solidFill>
              </a:rPr>
              <a:t>. (weak) If x ≥ y then x &gt; y. (strong) If x ≥ y and x ≠ y, then x &gt; y.</a:t>
            </a:r>
          </a:p>
          <a:p>
            <a:r>
              <a:rPr lang="en-US" b="1" dirty="0">
                <a:solidFill>
                  <a:schemeClr val="bg1"/>
                </a:solidFill>
              </a:rPr>
              <a:t>Local </a:t>
            </a:r>
            <a:r>
              <a:rPr lang="en-US" b="1" dirty="0" err="1">
                <a:solidFill>
                  <a:schemeClr val="bg1"/>
                </a:solidFill>
              </a:rPr>
              <a:t>Nonsatiation</a:t>
            </a:r>
            <a:r>
              <a:rPr lang="en-US" dirty="0">
                <a:solidFill>
                  <a:schemeClr val="bg1"/>
                </a:solidFill>
              </a:rPr>
              <a:t>. Given any x in X and any ϵ &gt; 0, then there is some bundle y in X with |x - y|&gt; ϵ such that y &gt; x.</a:t>
            </a:r>
          </a:p>
          <a:p>
            <a:r>
              <a:rPr lang="en-US" b="1" dirty="0">
                <a:solidFill>
                  <a:schemeClr val="bg1"/>
                </a:solidFill>
              </a:rPr>
              <a:t>Convexity</a:t>
            </a:r>
            <a:r>
              <a:rPr lang="en-US" dirty="0">
                <a:solidFill>
                  <a:schemeClr val="bg1"/>
                </a:solidFill>
              </a:rPr>
              <a:t>. Given x, y, and z in X such that x ≥ z and y ≥ z, then it follows that </a:t>
            </a:r>
            <a:r>
              <a:rPr lang="en-US" dirty="0" err="1">
                <a:solidFill>
                  <a:schemeClr val="bg1"/>
                </a:solidFill>
              </a:rPr>
              <a:t>tx</a:t>
            </a:r>
            <a:r>
              <a:rPr lang="en-US" dirty="0">
                <a:solidFill>
                  <a:schemeClr val="bg1"/>
                </a:solidFill>
              </a:rPr>
              <a:t> + (1-t)y ≥ z for all 0 ≥ t ≥ 1.</a:t>
            </a:r>
          </a:p>
          <a:p>
            <a:endParaRPr lang="en-US" dirty="0"/>
          </a:p>
        </p:txBody>
      </p:sp>
    </p:spTree>
    <p:extLst>
      <p:ext uri="{BB962C8B-B14F-4D97-AF65-F5344CB8AC3E}">
        <p14:creationId xmlns:p14="http://schemas.microsoft.com/office/powerpoint/2010/main" val="40951869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83C6F-3E71-1795-A8EA-DCCC2A9A9524}"/>
              </a:ext>
            </a:extLst>
          </p:cNvPr>
          <p:cNvSpPr>
            <a:spLocks noGrp="1"/>
          </p:cNvSpPr>
          <p:nvPr>
            <p:ph type="title"/>
          </p:nvPr>
        </p:nvSpPr>
        <p:spPr/>
        <p:txBody>
          <a:bodyPr/>
          <a:lstStyle/>
          <a:p>
            <a:r>
              <a:rPr lang="en-US" dirty="0"/>
              <a:t>What does rationality mean?</a:t>
            </a:r>
          </a:p>
        </p:txBody>
      </p:sp>
      <p:sp>
        <p:nvSpPr>
          <p:cNvPr id="3" name="Content Placeholder 2">
            <a:extLst>
              <a:ext uri="{FF2B5EF4-FFF2-40B4-BE49-F238E27FC236}">
                <a16:creationId xmlns:a16="http://schemas.microsoft.com/office/drawing/2014/main" id="{818F4EC2-EF9B-42E3-E7B2-4EFDEE15AAC0}"/>
              </a:ext>
            </a:extLst>
          </p:cNvPr>
          <p:cNvSpPr>
            <a:spLocks noGrp="1"/>
          </p:cNvSpPr>
          <p:nvPr>
            <p:ph idx="1"/>
          </p:nvPr>
        </p:nvSpPr>
        <p:spPr/>
        <p:txBody>
          <a:bodyPr>
            <a:normAutofit fontScale="92500" lnSpcReduction="20000"/>
          </a:bodyPr>
          <a:lstStyle/>
          <a:p>
            <a:r>
              <a:rPr lang="en-US" b="1" dirty="0"/>
              <a:t>Complete</a:t>
            </a:r>
            <a:r>
              <a:rPr lang="en-US" dirty="0"/>
              <a:t>. For all x and y in X, either x ≥ y, or x ≤ y, or both. </a:t>
            </a:r>
          </a:p>
          <a:p>
            <a:r>
              <a:rPr lang="en-US" b="1" dirty="0"/>
              <a:t>Transitive</a:t>
            </a:r>
            <a:r>
              <a:rPr lang="en-US" dirty="0"/>
              <a:t>. If x ≥ y and y ≥ z, then x ≥ z for all x, y, z in X. </a:t>
            </a:r>
          </a:p>
          <a:p>
            <a:r>
              <a:rPr lang="en-US" b="1" dirty="0"/>
              <a:t>Reflexive</a:t>
            </a:r>
            <a:r>
              <a:rPr lang="en-US" dirty="0"/>
              <a:t>. For all x in X, x ≥ x.</a:t>
            </a:r>
          </a:p>
          <a:p>
            <a:endParaRPr lang="en-US" dirty="0"/>
          </a:p>
          <a:p>
            <a:r>
              <a:rPr lang="en-US" dirty="0"/>
              <a:t>But then further assumptions are added for tractability, like:</a:t>
            </a:r>
          </a:p>
          <a:p>
            <a:r>
              <a:rPr lang="en-US" b="1" dirty="0"/>
              <a:t>Continuity</a:t>
            </a:r>
            <a:r>
              <a:rPr lang="en-US" dirty="0"/>
              <a:t>. For all y in X, the sets {x : x ≥ y} and {x : x ≤ y} are closed sets. It follows that {x : x &gt; y} and {x : x &lt; y} are open sets.</a:t>
            </a:r>
          </a:p>
          <a:p>
            <a:r>
              <a:rPr lang="en-US" b="1" dirty="0"/>
              <a:t>Weak and Strong Monotonicity</a:t>
            </a:r>
            <a:r>
              <a:rPr lang="en-US" dirty="0"/>
              <a:t>. If x ≥ y then x &gt; y (</a:t>
            </a:r>
            <a:r>
              <a:rPr lang="en-US" i="1" dirty="0"/>
              <a:t>weak</a:t>
            </a:r>
            <a:r>
              <a:rPr lang="en-US" dirty="0"/>
              <a:t>). If x ≥ y and x ≠ y, then x &gt; y (</a:t>
            </a:r>
            <a:r>
              <a:rPr lang="en-US" i="1" dirty="0"/>
              <a:t>strong</a:t>
            </a:r>
            <a:r>
              <a:rPr lang="en-US" dirty="0"/>
              <a:t>).</a:t>
            </a:r>
          </a:p>
          <a:p>
            <a:r>
              <a:rPr lang="en-US" b="1" dirty="0"/>
              <a:t>Local </a:t>
            </a:r>
            <a:r>
              <a:rPr lang="en-US" b="1" dirty="0" err="1"/>
              <a:t>Nonsatiation</a:t>
            </a:r>
            <a:r>
              <a:rPr lang="en-US" dirty="0"/>
              <a:t>. Given any x in X and any ϵ &gt; 0, then there is some bundle y in X with |x - y|&gt; ϵ such that y &gt; x.</a:t>
            </a:r>
          </a:p>
          <a:p>
            <a:r>
              <a:rPr lang="en-US" b="1" dirty="0"/>
              <a:t>Convexity</a:t>
            </a:r>
            <a:r>
              <a:rPr lang="en-US" dirty="0"/>
              <a:t>. Given x, y, and z in X such that x ≥ z and y ≥ z, then it follows that </a:t>
            </a:r>
            <a:r>
              <a:rPr lang="en-US" dirty="0" err="1"/>
              <a:t>tx</a:t>
            </a:r>
            <a:r>
              <a:rPr lang="en-US" dirty="0"/>
              <a:t> + (1-t)y ≥ z for all 0 ≥ t ≥ 1.</a:t>
            </a:r>
          </a:p>
          <a:p>
            <a:endParaRPr lang="en-US" dirty="0"/>
          </a:p>
        </p:txBody>
      </p:sp>
    </p:spTree>
    <p:extLst>
      <p:ext uri="{BB962C8B-B14F-4D97-AF65-F5344CB8AC3E}">
        <p14:creationId xmlns:p14="http://schemas.microsoft.com/office/powerpoint/2010/main" val="23667314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AD0C0F-6A01-E4D2-9D38-C63B365B3930}"/>
              </a:ext>
            </a:extLst>
          </p:cNvPr>
          <p:cNvSpPr>
            <a:spLocks noGrp="1"/>
          </p:cNvSpPr>
          <p:nvPr>
            <p:ph type="title"/>
          </p:nvPr>
        </p:nvSpPr>
        <p:spPr/>
        <p:txBody>
          <a:bodyPr/>
          <a:lstStyle/>
          <a:p>
            <a:r>
              <a:rPr lang="en-US" dirty="0"/>
              <a:t>What does rationality mean?</a:t>
            </a:r>
          </a:p>
        </p:txBody>
      </p:sp>
      <p:sp>
        <p:nvSpPr>
          <p:cNvPr id="3" name="Content Placeholder 2">
            <a:extLst>
              <a:ext uri="{FF2B5EF4-FFF2-40B4-BE49-F238E27FC236}">
                <a16:creationId xmlns:a16="http://schemas.microsoft.com/office/drawing/2014/main" id="{A6B227F3-0458-475E-A6EB-1E4B70321172}"/>
              </a:ext>
            </a:extLst>
          </p:cNvPr>
          <p:cNvSpPr>
            <a:spLocks noGrp="1"/>
          </p:cNvSpPr>
          <p:nvPr>
            <p:ph idx="1"/>
          </p:nvPr>
        </p:nvSpPr>
        <p:spPr/>
        <p:txBody>
          <a:bodyPr/>
          <a:lstStyle/>
          <a:p>
            <a:r>
              <a:rPr lang="en-US" dirty="0"/>
              <a:t>“The ultimate end of action is always the satisfaction of some desires of the acting man. Since nobody is in a position to substitute his own value judgments for those of the acting individual, it is vain to pass judgment on other people’s aims and volitions.”</a:t>
            </a:r>
          </a:p>
          <a:p>
            <a:r>
              <a:rPr lang="en-US" dirty="0"/>
              <a:t>– Mises, Human Action, pp. 18-19</a:t>
            </a:r>
          </a:p>
          <a:p>
            <a:endParaRPr lang="en-US" dirty="0"/>
          </a:p>
          <a:p>
            <a:r>
              <a:rPr lang="en-US" dirty="0"/>
              <a:t>Said another way, </a:t>
            </a:r>
            <a:r>
              <a:rPr lang="en-US" b="1" dirty="0"/>
              <a:t>human action is rational </a:t>
            </a:r>
            <a:r>
              <a:rPr lang="en-US" b="1" i="1" dirty="0"/>
              <a:t>by definition</a:t>
            </a:r>
            <a:r>
              <a:rPr lang="en-US" dirty="0"/>
              <a:t>.</a:t>
            </a:r>
          </a:p>
        </p:txBody>
      </p:sp>
    </p:spTree>
    <p:extLst>
      <p:ext uri="{BB962C8B-B14F-4D97-AF65-F5344CB8AC3E}">
        <p14:creationId xmlns:p14="http://schemas.microsoft.com/office/powerpoint/2010/main" val="8726609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73" name="Rectangle 72"/>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28" name="Picture 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62672" y="181468"/>
            <a:ext cx="4270443" cy="3202831"/>
          </a:xfrm>
          <a:prstGeom prst="rect">
            <a:avLst/>
          </a:prstGeom>
          <a:noFill/>
          <a:extLst>
            <a:ext uri="{909E8E84-426E-40DD-AFC4-6F175D3DCCD1}">
              <a14:hiddenFill xmlns:a14="http://schemas.microsoft.com/office/drawing/2010/main">
                <a:solidFill>
                  <a:srgbClr val="FFFFFF"/>
                </a:solidFill>
              </a14:hiddenFill>
            </a:ext>
          </a:extLst>
        </p:spPr>
      </p:pic>
      <p:sp>
        <p:nvSpPr>
          <p:cNvPr id="75" name="Rectangle 74"/>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754787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77" name="Rectangle 76"/>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7894"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pic>
        <p:nvPicPr>
          <p:cNvPr id="1026" name="Picture 2" descr="Image result for utility maximiza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62672" y="3482372"/>
            <a:ext cx="4270443" cy="320283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097280" y="516835"/>
            <a:ext cx="5977937" cy="1666501"/>
          </a:xfrm>
        </p:spPr>
        <p:txBody>
          <a:bodyPr>
            <a:normAutofit/>
          </a:bodyPr>
          <a:lstStyle/>
          <a:p>
            <a:r>
              <a:rPr lang="en-US" sz="4000" dirty="0">
                <a:solidFill>
                  <a:srgbClr val="FFFFFF"/>
                </a:solidFill>
              </a:rPr>
              <a:t>Neoclassical Microeconomics</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097279" y="2236304"/>
                <a:ext cx="5977938" cy="3652667"/>
              </a:xfrm>
            </p:spPr>
            <p:txBody>
              <a:bodyPr>
                <a:normAutofit/>
              </a:bodyPr>
              <a:lstStyle/>
              <a:p>
                <a:pPr marL="233363" indent="-233363">
                  <a:buFont typeface="Arial" panose="020B0604020202020204" pitchFamily="34" charset="0"/>
                  <a:buChar char="•"/>
                </a:pPr>
                <a:r>
                  <a:rPr lang="en-US" dirty="0">
                    <a:solidFill>
                      <a:srgbClr val="FFFFFF"/>
                    </a:solidFill>
                  </a:rPr>
                  <a:t>Individual agents select bundles of goods to consume to maximize their utility.</a:t>
                </a:r>
              </a:p>
              <a:p>
                <a:pPr marL="233363" indent="-233363">
                  <a:buFont typeface="Arial" panose="020B0604020202020204" pitchFamily="34" charset="0"/>
                  <a:buChar char="•"/>
                </a:pPr>
                <a:r>
                  <a:rPr lang="en-US" dirty="0">
                    <a:solidFill>
                      <a:srgbClr val="FFFFFF"/>
                    </a:solidFill>
                  </a:rPr>
                  <a:t>The goods are continuous and utility is given by a mathematical function.</a:t>
                </a:r>
              </a:p>
              <a:p>
                <a:pPr marL="525971" lvl="1" indent="-233363">
                  <a:buFont typeface="Arial" panose="020B0604020202020204" pitchFamily="34" charset="0"/>
                  <a:buChar char="•"/>
                </a:pPr>
                <a:r>
                  <a:rPr lang="en-US" sz="2000" dirty="0">
                    <a:solidFill>
                      <a:srgbClr val="FFFFFF"/>
                    </a:solidFill>
                  </a:rPr>
                  <a:t>Ex: </a:t>
                </a:r>
                <a14:m>
                  <m:oMath xmlns:m="http://schemas.openxmlformats.org/officeDocument/2006/math">
                    <m:r>
                      <a:rPr lang="en-US" sz="2000" b="0" i="1">
                        <a:solidFill>
                          <a:srgbClr val="FFFFFF"/>
                        </a:solidFill>
                        <a:latin typeface="Cambria Math" panose="02040503050406030204" pitchFamily="18" charset="0"/>
                      </a:rPr>
                      <m:t>𝑈</m:t>
                    </m:r>
                    <m:d>
                      <m:dPr>
                        <m:ctrlPr>
                          <a:rPr lang="en-US" sz="2000" b="0" i="1">
                            <a:solidFill>
                              <a:srgbClr val="FFFFFF"/>
                            </a:solidFill>
                            <a:latin typeface="Cambria Math" panose="02040503050406030204" pitchFamily="18" charset="0"/>
                          </a:rPr>
                        </m:ctrlPr>
                      </m:dPr>
                      <m:e>
                        <m:r>
                          <a:rPr lang="en-US" sz="2000" b="0" i="1">
                            <a:solidFill>
                              <a:srgbClr val="FFFFFF"/>
                            </a:solidFill>
                            <a:latin typeface="Cambria Math" panose="02040503050406030204" pitchFamily="18" charset="0"/>
                          </a:rPr>
                          <m:t>𝑋</m:t>
                        </m:r>
                        <m:r>
                          <a:rPr lang="en-US" sz="2000" b="0" i="1">
                            <a:solidFill>
                              <a:srgbClr val="FFFFFF"/>
                            </a:solidFill>
                            <a:latin typeface="Cambria Math" panose="02040503050406030204" pitchFamily="18" charset="0"/>
                          </a:rPr>
                          <m:t>,</m:t>
                        </m:r>
                        <m:r>
                          <a:rPr lang="en-US" sz="2000" b="0" i="1">
                            <a:solidFill>
                              <a:srgbClr val="FFFFFF"/>
                            </a:solidFill>
                            <a:latin typeface="Cambria Math" panose="02040503050406030204" pitchFamily="18" charset="0"/>
                          </a:rPr>
                          <m:t>𝑌</m:t>
                        </m:r>
                      </m:e>
                    </m:d>
                    <m:r>
                      <a:rPr lang="en-US" sz="2000" b="0" i="1">
                        <a:solidFill>
                          <a:srgbClr val="FFFFFF"/>
                        </a:solidFill>
                        <a:latin typeface="Cambria Math" panose="02040503050406030204" pitchFamily="18" charset="0"/>
                      </a:rPr>
                      <m:t>=</m:t>
                    </m:r>
                    <m:sSup>
                      <m:sSupPr>
                        <m:ctrlPr>
                          <a:rPr lang="en-US" sz="2000" b="0" i="1">
                            <a:solidFill>
                              <a:srgbClr val="FFFFFF"/>
                            </a:solidFill>
                            <a:latin typeface="Cambria Math" panose="02040503050406030204" pitchFamily="18" charset="0"/>
                          </a:rPr>
                        </m:ctrlPr>
                      </m:sSupPr>
                      <m:e>
                        <m:r>
                          <a:rPr lang="en-US" sz="2000" b="0" i="1">
                            <a:solidFill>
                              <a:srgbClr val="FFFFFF"/>
                            </a:solidFill>
                            <a:latin typeface="Cambria Math" panose="02040503050406030204" pitchFamily="18" charset="0"/>
                          </a:rPr>
                          <m:t>𝑋</m:t>
                        </m:r>
                      </m:e>
                      <m:sup>
                        <m:r>
                          <a:rPr lang="en-US" sz="2000" b="0" i="1">
                            <a:solidFill>
                              <a:srgbClr val="FFFFFF"/>
                            </a:solidFill>
                            <a:latin typeface="Cambria Math" panose="02040503050406030204" pitchFamily="18" charset="0"/>
                            <a:ea typeface="Cambria Math" panose="02040503050406030204" pitchFamily="18" charset="0"/>
                          </a:rPr>
                          <m:t>𝛼</m:t>
                        </m:r>
                      </m:sup>
                    </m:sSup>
                    <m:sSup>
                      <m:sSupPr>
                        <m:ctrlPr>
                          <a:rPr lang="en-US" sz="2000" b="0" i="1">
                            <a:solidFill>
                              <a:srgbClr val="FFFFFF"/>
                            </a:solidFill>
                            <a:latin typeface="Cambria Math" panose="02040503050406030204" pitchFamily="18" charset="0"/>
                          </a:rPr>
                        </m:ctrlPr>
                      </m:sSupPr>
                      <m:e>
                        <m:r>
                          <a:rPr lang="en-US" sz="2000" b="0" i="1">
                            <a:solidFill>
                              <a:srgbClr val="FFFFFF"/>
                            </a:solidFill>
                            <a:latin typeface="Cambria Math" panose="02040503050406030204" pitchFamily="18" charset="0"/>
                          </a:rPr>
                          <m:t>𝑌</m:t>
                        </m:r>
                      </m:e>
                      <m:sup>
                        <m:r>
                          <a:rPr lang="en-US" sz="2000" b="0" i="1">
                            <a:solidFill>
                              <a:srgbClr val="FFFFFF"/>
                            </a:solidFill>
                            <a:latin typeface="Cambria Math" panose="02040503050406030204" pitchFamily="18" charset="0"/>
                            <a:ea typeface="Cambria Math" panose="02040503050406030204" pitchFamily="18" charset="0"/>
                          </a:rPr>
                          <m:t>𝛽</m:t>
                        </m:r>
                      </m:sup>
                    </m:sSup>
                  </m:oMath>
                </a14:m>
                <a:endParaRPr lang="en-US" sz="2000" dirty="0">
                  <a:solidFill>
                    <a:srgbClr val="FFFFFF"/>
                  </a:solidFill>
                </a:endParaRPr>
              </a:p>
              <a:p>
                <a:pPr marL="233363" indent="-233363">
                  <a:buFont typeface="Arial" panose="020B0604020202020204" pitchFamily="34" charset="0"/>
                  <a:buChar char="•"/>
                </a:pPr>
                <a:r>
                  <a:rPr lang="en-US" dirty="0">
                    <a:solidFill>
                      <a:srgbClr val="FFFFFF"/>
                    </a:solidFill>
                  </a:rPr>
                  <a:t>Choices are constrained by a budget: </a:t>
                </a:r>
                <a14:m>
                  <m:oMath xmlns:m="http://schemas.openxmlformats.org/officeDocument/2006/math">
                    <m:r>
                      <m:rPr>
                        <m:sty m:val="p"/>
                      </m:rPr>
                      <a:rPr lang="en-US">
                        <a:solidFill>
                          <a:srgbClr val="FFFFFF"/>
                        </a:solidFill>
                        <a:latin typeface="Cambria Math" panose="02040503050406030204" pitchFamily="18" charset="0"/>
                      </a:rPr>
                      <m:t>M</m:t>
                    </m:r>
                    <m:r>
                      <a:rPr lang="en-US" b="0" i="1">
                        <a:solidFill>
                          <a:srgbClr val="FFFFFF"/>
                        </a:solidFill>
                        <a:latin typeface="Cambria Math" panose="02040503050406030204" pitchFamily="18" charset="0"/>
                      </a:rPr>
                      <m:t>=</m:t>
                    </m:r>
                    <m:sSub>
                      <m:sSubPr>
                        <m:ctrlPr>
                          <a:rPr lang="en-US" b="0" i="1">
                            <a:solidFill>
                              <a:srgbClr val="FFFFFF"/>
                            </a:solidFill>
                            <a:latin typeface="Cambria Math" panose="02040503050406030204" pitchFamily="18" charset="0"/>
                          </a:rPr>
                        </m:ctrlPr>
                      </m:sSubPr>
                      <m:e>
                        <m:r>
                          <a:rPr lang="en-US" b="0" i="1">
                            <a:solidFill>
                              <a:srgbClr val="FFFFFF"/>
                            </a:solidFill>
                            <a:latin typeface="Cambria Math" panose="02040503050406030204" pitchFamily="18" charset="0"/>
                          </a:rPr>
                          <m:t>𝑃</m:t>
                        </m:r>
                      </m:e>
                      <m:sub>
                        <m:r>
                          <a:rPr lang="en-US" b="0" i="1">
                            <a:solidFill>
                              <a:srgbClr val="FFFFFF"/>
                            </a:solidFill>
                            <a:latin typeface="Cambria Math" panose="02040503050406030204" pitchFamily="18" charset="0"/>
                          </a:rPr>
                          <m:t>𝑋</m:t>
                        </m:r>
                      </m:sub>
                    </m:sSub>
                    <m:r>
                      <a:rPr lang="en-US" b="0" i="1">
                        <a:solidFill>
                          <a:srgbClr val="FFFFFF"/>
                        </a:solidFill>
                        <a:latin typeface="Cambria Math" panose="02040503050406030204" pitchFamily="18" charset="0"/>
                      </a:rPr>
                      <m:t>𝑋</m:t>
                    </m:r>
                    <m:r>
                      <a:rPr lang="en-US" b="0" i="1">
                        <a:solidFill>
                          <a:srgbClr val="FFFFFF"/>
                        </a:solidFill>
                        <a:latin typeface="Cambria Math" panose="02040503050406030204" pitchFamily="18" charset="0"/>
                        <a:ea typeface="Cambria Math" panose="02040503050406030204" pitchFamily="18" charset="0"/>
                      </a:rPr>
                      <m:t>+</m:t>
                    </m:r>
                    <m:sSub>
                      <m:sSubPr>
                        <m:ctrlPr>
                          <a:rPr lang="en-US" b="0" i="1">
                            <a:solidFill>
                              <a:srgbClr val="FFFFFF"/>
                            </a:solidFill>
                            <a:latin typeface="Cambria Math" panose="02040503050406030204" pitchFamily="18" charset="0"/>
                            <a:ea typeface="Cambria Math" panose="02040503050406030204" pitchFamily="18" charset="0"/>
                          </a:rPr>
                        </m:ctrlPr>
                      </m:sSubPr>
                      <m:e>
                        <m:r>
                          <a:rPr lang="en-US" b="0" i="1">
                            <a:solidFill>
                              <a:srgbClr val="FFFFFF"/>
                            </a:solidFill>
                            <a:latin typeface="Cambria Math" panose="02040503050406030204" pitchFamily="18" charset="0"/>
                            <a:ea typeface="Cambria Math" panose="02040503050406030204" pitchFamily="18" charset="0"/>
                          </a:rPr>
                          <m:t>𝑃</m:t>
                        </m:r>
                      </m:e>
                      <m:sub>
                        <m:r>
                          <a:rPr lang="en-US" b="0" i="1">
                            <a:solidFill>
                              <a:srgbClr val="FFFFFF"/>
                            </a:solidFill>
                            <a:latin typeface="Cambria Math" panose="02040503050406030204" pitchFamily="18" charset="0"/>
                            <a:ea typeface="Cambria Math" panose="02040503050406030204" pitchFamily="18" charset="0"/>
                          </a:rPr>
                          <m:t>𝑌</m:t>
                        </m:r>
                      </m:sub>
                    </m:sSub>
                    <m:r>
                      <m:rPr>
                        <m:sty m:val="p"/>
                      </m:rPr>
                      <a:rPr lang="en-US" b="0" i="0">
                        <a:solidFill>
                          <a:srgbClr val="FFFFFF"/>
                        </a:solidFill>
                        <a:latin typeface="Cambria Math" panose="02040503050406030204" pitchFamily="18" charset="0"/>
                        <a:ea typeface="Cambria Math" panose="02040503050406030204" pitchFamily="18" charset="0"/>
                      </a:rPr>
                      <m:t>Y</m:t>
                    </m:r>
                  </m:oMath>
                </a14:m>
                <a:endParaRPr lang="en-US" dirty="0">
                  <a:solidFill>
                    <a:srgbClr val="FFFFFF"/>
                  </a:solidFill>
                </a:endParaRPr>
              </a:p>
              <a:p>
                <a:pPr marL="233363" indent="-233363">
                  <a:buFont typeface="Arial" panose="020B0604020202020204" pitchFamily="34" charset="0"/>
                  <a:buChar char="•"/>
                </a:pPr>
                <a:r>
                  <a:rPr lang="en-US" dirty="0">
                    <a:solidFill>
                      <a:srgbClr val="FFFFFF"/>
                    </a:solidFill>
                  </a:rPr>
                  <a:t>Agents solve a constrained optimization problem: maximize utility, constrained by a budget.</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097279" y="2236304"/>
                <a:ext cx="5977938" cy="3652667"/>
              </a:xfrm>
              <a:blipFill>
                <a:blip r:embed="rId5"/>
                <a:stretch>
                  <a:fillRect l="-2446" t="-1836"/>
                </a:stretch>
              </a:blipFill>
            </p:spPr>
            <p:txBody>
              <a:bodyPr/>
              <a:lstStyle/>
              <a:p>
                <a:r>
                  <a:rPr lang="en-US">
                    <a:noFill/>
                  </a:rPr>
                  <a:t> </a:t>
                </a:r>
              </a:p>
            </p:txBody>
          </p:sp>
        </mc:Fallback>
      </mc:AlternateContent>
    </p:spTree>
    <p:extLst>
      <p:ext uri="{BB962C8B-B14F-4D97-AF65-F5344CB8AC3E}">
        <p14:creationId xmlns:p14="http://schemas.microsoft.com/office/powerpoint/2010/main" val="35917298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Causal-realist economics</a:t>
            </a:r>
          </a:p>
        </p:txBody>
      </p:sp>
      <p:sp>
        <p:nvSpPr>
          <p:cNvPr id="3" name="Content Placeholder 2"/>
          <p:cNvSpPr>
            <a:spLocks noGrp="1"/>
          </p:cNvSpPr>
          <p:nvPr>
            <p:ph idx="1"/>
          </p:nvPr>
        </p:nvSpPr>
        <p:spPr/>
        <p:txBody>
          <a:bodyPr/>
          <a:lstStyle/>
          <a:p>
            <a:pPr marL="233363" indent="-233363">
              <a:buFont typeface="Arial" panose="020B0604020202020204" pitchFamily="34" charset="0"/>
              <a:buChar char="•"/>
            </a:pPr>
            <a:r>
              <a:rPr lang="en-US" dirty="0"/>
              <a:t>Individuals act to bring about a preferred state.</a:t>
            </a:r>
          </a:p>
          <a:p>
            <a:pPr marL="233363" indent="-233363">
              <a:buFont typeface="Arial" panose="020B0604020202020204" pitchFamily="34" charset="0"/>
              <a:buChar char="•"/>
            </a:pPr>
            <a:r>
              <a:rPr lang="en-US" dirty="0"/>
              <a:t>Preference can only be demonstrated in action.</a:t>
            </a:r>
          </a:p>
          <a:p>
            <a:pPr marL="233363" indent="-233363">
              <a:buFont typeface="Arial" panose="020B0604020202020204" pitchFamily="34" charset="0"/>
              <a:buChar char="•"/>
            </a:pPr>
            <a:r>
              <a:rPr lang="en-US" dirty="0"/>
              <a:t>Action is the use of means for a purpose: the attainment of an end.</a:t>
            </a:r>
          </a:p>
          <a:p>
            <a:pPr marL="233363" indent="-233363">
              <a:buFont typeface="Arial" panose="020B0604020202020204" pitchFamily="34" charset="0"/>
              <a:buChar char="•"/>
            </a:pPr>
            <a:r>
              <a:rPr lang="en-US" dirty="0"/>
              <a:t>In action, less important ends are forgone to attain more important ends.</a:t>
            </a:r>
          </a:p>
        </p:txBody>
      </p:sp>
    </p:spTree>
    <p:extLst>
      <p:ext uri="{BB962C8B-B14F-4D97-AF65-F5344CB8AC3E}">
        <p14:creationId xmlns:p14="http://schemas.microsoft.com/office/powerpoint/2010/main" val="40339295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Immediate observations</a:t>
            </a:r>
          </a:p>
        </p:txBody>
      </p:sp>
      <p:sp>
        <p:nvSpPr>
          <p:cNvPr id="3" name="Content Placeholder 2"/>
          <p:cNvSpPr>
            <a:spLocks noGrp="1"/>
          </p:cNvSpPr>
          <p:nvPr>
            <p:ph idx="1"/>
          </p:nvPr>
        </p:nvSpPr>
        <p:spPr/>
        <p:txBody>
          <a:bodyPr>
            <a:normAutofit fontScale="92500" lnSpcReduction="10000"/>
          </a:bodyPr>
          <a:lstStyle/>
          <a:p>
            <a:pPr marL="233363" indent="-233363">
              <a:buFont typeface="Arial" panose="020B0604020202020204" pitchFamily="34" charset="0"/>
              <a:buChar char="•"/>
            </a:pPr>
            <a:r>
              <a:rPr lang="en-US" dirty="0"/>
              <a:t>The two approaches are answering different questions:</a:t>
            </a:r>
          </a:p>
          <a:p>
            <a:pPr marL="525971" lvl="1" indent="-233363">
              <a:buFont typeface="Arial" panose="020B0604020202020204" pitchFamily="34" charset="0"/>
              <a:buChar char="•"/>
            </a:pPr>
            <a:r>
              <a:rPr lang="en-US" dirty="0"/>
              <a:t>Neoclassical: model behavior to make good predictions</a:t>
            </a:r>
          </a:p>
          <a:p>
            <a:pPr marL="525971" lvl="1" indent="-233363">
              <a:buFont typeface="Arial" panose="020B0604020202020204" pitchFamily="34" charset="0"/>
              <a:buChar char="•"/>
            </a:pPr>
            <a:r>
              <a:rPr lang="en-US" dirty="0"/>
              <a:t>Causal-realist: explain and understand real-world phenomena</a:t>
            </a:r>
          </a:p>
          <a:p>
            <a:pPr marL="233363" indent="-233363">
              <a:buFont typeface="Arial" panose="020B0604020202020204" pitchFamily="34" charset="0"/>
              <a:buChar char="•"/>
            </a:pPr>
            <a:r>
              <a:rPr lang="en-US" dirty="0"/>
              <a:t>Consumer behavior is explained in very different ways:</a:t>
            </a:r>
          </a:p>
          <a:p>
            <a:pPr marL="525971" lvl="1" indent="-233363">
              <a:buFont typeface="Arial" panose="020B0604020202020204" pitchFamily="34" charset="0"/>
              <a:buChar char="•"/>
            </a:pPr>
            <a:r>
              <a:rPr lang="en-US" dirty="0"/>
              <a:t>Neoclassical: consumers use (or act as if they use) calculus to make decisions.</a:t>
            </a:r>
          </a:p>
          <a:p>
            <a:pPr marL="525971" lvl="1" indent="-233363">
              <a:buFont typeface="Arial" panose="020B0604020202020204" pitchFamily="34" charset="0"/>
              <a:buChar char="•"/>
            </a:pPr>
            <a:r>
              <a:rPr lang="en-US" dirty="0"/>
              <a:t>Causal-realist: consumers make qualitative judgments over discrete options</a:t>
            </a:r>
          </a:p>
          <a:p>
            <a:pPr marL="233363" indent="-233363">
              <a:buFont typeface="Arial" panose="020B0604020202020204" pitchFamily="34" charset="0"/>
              <a:buChar char="•"/>
            </a:pPr>
            <a:r>
              <a:rPr lang="en-US" dirty="0"/>
              <a:t>The elements are conceived in very different ways:</a:t>
            </a:r>
          </a:p>
          <a:p>
            <a:pPr marL="525971" lvl="1" indent="-233363">
              <a:buFont typeface="Arial" panose="020B0604020202020204" pitchFamily="34" charset="0"/>
              <a:buChar char="•"/>
            </a:pPr>
            <a:r>
              <a:rPr lang="en-US" dirty="0"/>
              <a:t>Neoclassical: continuous goods are consumed to achieve a certain level of utility</a:t>
            </a:r>
          </a:p>
          <a:p>
            <a:pPr marL="525971" lvl="1" indent="-233363">
              <a:buFont typeface="Arial" panose="020B0604020202020204" pitchFamily="34" charset="0"/>
              <a:buChar char="•"/>
            </a:pPr>
            <a:r>
              <a:rPr lang="en-US" dirty="0"/>
              <a:t>Causal-realist: discrete goods are consumed to attain a unique end</a:t>
            </a:r>
          </a:p>
          <a:p>
            <a:pPr marL="233363" indent="-233363">
              <a:buFont typeface="Arial" panose="020B0604020202020204" pitchFamily="34" charset="0"/>
              <a:buChar char="•"/>
            </a:pPr>
            <a:r>
              <a:rPr lang="en-US" dirty="0"/>
              <a:t>The scope of the consumer’s knowledge is very different:</a:t>
            </a:r>
          </a:p>
          <a:p>
            <a:pPr marL="525971" lvl="1" indent="-233363">
              <a:buFont typeface="Arial" panose="020B0604020202020204" pitchFamily="34" charset="0"/>
              <a:buChar char="•"/>
            </a:pPr>
            <a:r>
              <a:rPr lang="en-US" dirty="0"/>
              <a:t>Neoclassical: the consumer knows and considers all possible bundles</a:t>
            </a:r>
          </a:p>
          <a:p>
            <a:pPr marL="525971" lvl="1" indent="-233363">
              <a:buFont typeface="Arial" panose="020B0604020202020204" pitchFamily="34" charset="0"/>
              <a:buChar char="•"/>
            </a:pPr>
            <a:r>
              <a:rPr lang="en-US" dirty="0"/>
              <a:t>Causal-realist: the consumer only necessarily considers the end attained and the highest-ranked end forgone</a:t>
            </a:r>
          </a:p>
        </p:txBody>
      </p:sp>
    </p:spTree>
    <p:extLst>
      <p:ext uri="{BB962C8B-B14F-4D97-AF65-F5344CB8AC3E}">
        <p14:creationId xmlns:p14="http://schemas.microsoft.com/office/powerpoint/2010/main" val="9842336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Problems with the neoclassical approach</a:t>
            </a:r>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lstStyle/>
              <a:p>
                <a:pPr marL="233363" indent="-233363">
                  <a:buFont typeface="Arial" panose="020B0604020202020204" pitchFamily="34" charset="0"/>
                  <a:buChar char="•"/>
                </a:pPr>
                <a:r>
                  <a:rPr lang="en-US" dirty="0"/>
                  <a:t>Indifference (more fundamentally, </a:t>
                </a:r>
                <a:br>
                  <a:rPr lang="en-US" dirty="0"/>
                </a:br>
                <a:r>
                  <a:rPr lang="en-US" dirty="0"/>
                  <a:t>the nature of preferences)</a:t>
                </a:r>
              </a:p>
              <a:p>
                <a:pPr marL="233363" indent="-233363">
                  <a:buFont typeface="Arial" panose="020B0604020202020204" pitchFamily="34" charset="0"/>
                  <a:buChar char="•"/>
                </a:pPr>
                <a:r>
                  <a:rPr lang="en-US" dirty="0"/>
                  <a:t>Occam’s Razor</a:t>
                </a:r>
              </a:p>
              <a:p>
                <a:pPr marL="233363" indent="-233363">
                  <a:buFont typeface="Arial" panose="020B0604020202020204" pitchFamily="34" charset="0"/>
                  <a:buChar char="•"/>
                </a:pPr>
                <a:r>
                  <a:rPr lang="en-US" dirty="0"/>
                  <a:t>Boundaries of economics</a:t>
                </a:r>
              </a:p>
              <a:p>
                <a:pPr marL="233363" indent="-233363">
                  <a:buFont typeface="Arial" panose="020B0604020202020204" pitchFamily="34" charset="0"/>
                  <a:buChar char="•"/>
                </a:pPr>
                <a:r>
                  <a:rPr lang="en-US" dirty="0"/>
                  <a:t>Rationality</a:t>
                </a:r>
              </a:p>
              <a:p>
                <a:pPr marL="233363" indent="-233363">
                  <a:buFont typeface="Arial" panose="020B0604020202020204" pitchFamily="34" charset="0"/>
                  <a:buChar char="•"/>
                </a:pPr>
                <a:r>
                  <a:rPr lang="en-US" dirty="0"/>
                  <a:t>Marginal utility</a:t>
                </a:r>
              </a:p>
              <a:p>
                <a:pPr marL="525971" lvl="1" indent="-233363">
                  <a:buFont typeface="Arial" panose="020B0604020202020204" pitchFamily="34" charset="0"/>
                  <a:buChar char="•"/>
                </a:pPr>
                <a:r>
                  <a:rPr lang="en-US" dirty="0"/>
                  <a:t>Heterogeneous bundles, transformations of utility function can lead to </a:t>
                </a:r>
                <a14:m>
                  <m:oMath xmlns:m="http://schemas.openxmlformats.org/officeDocument/2006/math">
                    <m:sSub>
                      <m:sSubPr>
                        <m:ctrlPr>
                          <a:rPr lang="en-US" i="1" smtClean="0">
                            <a:latin typeface="Cambria Math" panose="02040503050406030204" pitchFamily="18" charset="0"/>
                          </a:rPr>
                        </m:ctrlPr>
                      </m:sSubPr>
                      <m:e>
                        <m:r>
                          <a:rPr lang="en-US" b="0" i="1" smtClean="0">
                            <a:latin typeface="Cambria Math" panose="02040503050406030204" pitchFamily="18" charset="0"/>
                          </a:rPr>
                          <m:t>𝑈</m:t>
                        </m:r>
                      </m:e>
                      <m:sub>
                        <m:r>
                          <a:rPr lang="en-US" b="0" i="1" smtClean="0">
                            <a:latin typeface="Cambria Math" panose="02040503050406030204" pitchFamily="18" charset="0"/>
                          </a:rPr>
                          <m:t>𝑋</m:t>
                        </m:r>
                      </m:sub>
                    </m:sSub>
                    <m:r>
                      <a:rPr lang="en-US" b="0" i="1" smtClean="0">
                        <a:latin typeface="Cambria Math" panose="02040503050406030204" pitchFamily="18" charset="0"/>
                      </a:rPr>
                      <m:t>&gt;0</m:t>
                    </m:r>
                  </m:oMath>
                </a14:m>
                <a:r>
                  <a:rPr lang="en-US" dirty="0"/>
                  <a:t>, DMU not necessary.</a:t>
                </a:r>
              </a:p>
              <a:p>
                <a:pPr marL="233363" indent="-233363">
                  <a:buFont typeface="Arial" panose="020B0604020202020204" pitchFamily="34" charset="0"/>
                  <a:buChar char="•"/>
                </a:pPr>
                <a:r>
                  <a:rPr lang="en-US" dirty="0"/>
                  <a:t>Aversion to allowing tastes to change</a:t>
                </a:r>
              </a:p>
              <a:p>
                <a:pPr marL="525971" lvl="1" indent="-233363">
                  <a:buFont typeface="Arial" panose="020B0604020202020204" pitchFamily="34" charset="0"/>
                  <a:buChar char="•"/>
                </a:pPr>
                <a:r>
                  <a:rPr lang="en-US" dirty="0"/>
                  <a:t>“</a:t>
                </a:r>
                <a:r>
                  <a:rPr lang="fr-FR" dirty="0"/>
                  <a:t>De </a:t>
                </a:r>
                <a:r>
                  <a:rPr lang="fr-FR" dirty="0" err="1"/>
                  <a:t>gustibus</a:t>
                </a:r>
                <a:r>
                  <a:rPr lang="fr-FR" dirty="0"/>
                  <a:t> non est </a:t>
                </a:r>
                <a:r>
                  <a:rPr lang="fr-FR" dirty="0" err="1"/>
                  <a:t>disputandum</a:t>
                </a:r>
                <a:r>
                  <a:rPr lang="en-US" dirty="0"/>
                  <a:t>” – Stigler and Becker (1977)</a:t>
                </a:r>
              </a:p>
              <a:p>
                <a:pPr marL="233363" indent="-233363">
                  <a:buFont typeface="Arial" panose="020B0604020202020204" pitchFamily="34" charset="0"/>
                  <a:buChar char="•"/>
                </a:pPr>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a:blip r:embed="rId3"/>
                <a:stretch>
                  <a:fillRect l="-1455" t="-1667"/>
                </a:stretch>
              </a:blipFill>
            </p:spPr>
            <p:txBody>
              <a:bodyPr/>
              <a:lstStyle/>
              <a:p>
                <a:r>
                  <a:rPr lang="en-US">
                    <a:noFill/>
                  </a:rPr>
                  <a:t> </a:t>
                </a:r>
              </a:p>
            </p:txBody>
          </p:sp>
        </mc:Fallback>
      </mc:AlternateContent>
      <p:pic>
        <p:nvPicPr>
          <p:cNvPr id="4" name="Picture 3"/>
          <p:cNvPicPr>
            <a:picLocks noChangeAspect="1"/>
          </p:cNvPicPr>
          <p:nvPr/>
        </p:nvPicPr>
        <p:blipFill rotWithShape="1">
          <a:blip r:embed="rId4"/>
          <a:srcRect t="1452"/>
          <a:stretch/>
        </p:blipFill>
        <p:spPr>
          <a:xfrm>
            <a:off x="6126480" y="2045658"/>
            <a:ext cx="3772529" cy="1811756"/>
          </a:xfrm>
          <a:prstGeom prst="rect">
            <a:avLst/>
          </a:prstGeom>
        </p:spPr>
      </p:pic>
    </p:spTree>
    <p:extLst>
      <p:ext uri="{BB962C8B-B14F-4D97-AF65-F5344CB8AC3E}">
        <p14:creationId xmlns:p14="http://schemas.microsoft.com/office/powerpoint/2010/main" val="3084682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F86EF-3B30-55BF-1797-01C854DA42C3}"/>
              </a:ext>
            </a:extLst>
          </p:cNvPr>
          <p:cNvSpPr>
            <a:spLocks noGrp="1"/>
          </p:cNvSpPr>
          <p:nvPr>
            <p:ph type="title"/>
          </p:nvPr>
        </p:nvSpPr>
        <p:spPr/>
        <p:txBody>
          <a:bodyPr/>
          <a:lstStyle/>
          <a:p>
            <a:r>
              <a:rPr lang="en-US" dirty="0"/>
              <a:t>Macroeconomics and “</a:t>
            </a:r>
            <a:r>
              <a:rPr lang="en-US" dirty="0" err="1"/>
              <a:t>Microfoundations</a:t>
            </a:r>
            <a:r>
              <a:rPr lang="en-US" dirty="0"/>
              <a:t>”</a:t>
            </a:r>
          </a:p>
        </p:txBody>
      </p:sp>
      <p:sp>
        <p:nvSpPr>
          <p:cNvPr id="3" name="Content Placeholder 2">
            <a:extLst>
              <a:ext uri="{FF2B5EF4-FFF2-40B4-BE49-F238E27FC236}">
                <a16:creationId xmlns:a16="http://schemas.microsoft.com/office/drawing/2014/main" id="{0F3AC17C-856B-351C-1F24-C59D3A824B94}"/>
              </a:ext>
            </a:extLst>
          </p:cNvPr>
          <p:cNvSpPr>
            <a:spLocks noGrp="1"/>
          </p:cNvSpPr>
          <p:nvPr>
            <p:ph sz="half" idx="1"/>
          </p:nvPr>
        </p:nvSpPr>
        <p:spPr/>
        <p:txBody>
          <a:bodyPr/>
          <a:lstStyle/>
          <a:p>
            <a:r>
              <a:rPr lang="en-US" dirty="0"/>
              <a:t>The breakdown of the Phillips curve in the 1970s made the Keynesian system suspect, even for mainstream economists.</a:t>
            </a:r>
          </a:p>
          <a:p>
            <a:r>
              <a:rPr lang="en-US" dirty="0"/>
              <a:t>Thus, Dynamic Stochastic General Equilibrium (DSGE) models were born.</a:t>
            </a:r>
          </a:p>
        </p:txBody>
      </p:sp>
      <p:pic>
        <p:nvPicPr>
          <p:cNvPr id="1030" name="Picture 6" descr="phillips-curve-50-70s">
            <a:extLst>
              <a:ext uri="{FF2B5EF4-FFF2-40B4-BE49-F238E27FC236}">
                <a16:creationId xmlns:a16="http://schemas.microsoft.com/office/drawing/2014/main" id="{56F4C235-286F-6F37-B67A-3B9732CC8916}"/>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305550" y="2071688"/>
            <a:ext cx="4762500" cy="35718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9325209D-5794-BD5A-892B-3EBC77172510}"/>
              </a:ext>
            </a:extLst>
          </p:cNvPr>
          <p:cNvPicPr>
            <a:picLocks noChangeAspect="1"/>
          </p:cNvPicPr>
          <p:nvPr/>
        </p:nvPicPr>
        <p:blipFill rotWithShape="1">
          <a:blip r:embed="rId3"/>
          <a:srcRect t="2165" r="-4" b="29843"/>
          <a:stretch/>
        </p:blipFill>
        <p:spPr>
          <a:xfrm>
            <a:off x="826770" y="3857413"/>
            <a:ext cx="2447148" cy="1728621"/>
          </a:xfrm>
          <a:prstGeom prst="rect">
            <a:avLst/>
          </a:prstGeom>
        </p:spPr>
      </p:pic>
      <p:pic>
        <p:nvPicPr>
          <p:cNvPr id="6" name="Picture 4" descr="DSGE: stylized description of a model">
            <a:extLst>
              <a:ext uri="{FF2B5EF4-FFF2-40B4-BE49-F238E27FC236}">
                <a16:creationId xmlns:a16="http://schemas.microsoft.com/office/drawing/2014/main" id="{3E5EF50A-8EA7-A733-3DA6-D1C4C34BB10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929" r="12463" b="1"/>
          <a:stretch/>
        </p:blipFill>
        <p:spPr bwMode="auto">
          <a:xfrm>
            <a:off x="3641514" y="3558472"/>
            <a:ext cx="2025929" cy="2633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11562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Austrian Macroeconomics</a:t>
            </a:r>
          </a:p>
        </p:txBody>
      </p:sp>
      <p:sp>
        <p:nvSpPr>
          <p:cNvPr id="6" name="Content Placeholder 5"/>
          <p:cNvSpPr>
            <a:spLocks noGrp="1"/>
          </p:cNvSpPr>
          <p:nvPr>
            <p:ph idx="1"/>
          </p:nvPr>
        </p:nvSpPr>
        <p:spPr/>
        <p:txBody>
          <a:bodyPr/>
          <a:lstStyle/>
          <a:p>
            <a:endParaRPr lang="en-US" dirty="0"/>
          </a:p>
        </p:txBody>
      </p:sp>
      <p:pic>
        <p:nvPicPr>
          <p:cNvPr id="7" name="Picture 6" descr="Figure41.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602192" y="2349716"/>
            <a:ext cx="1994430" cy="2493037"/>
          </a:xfrm>
          <a:prstGeom prst="rect">
            <a:avLst/>
          </a:prstGeom>
        </p:spPr>
      </p:pic>
      <p:pic>
        <p:nvPicPr>
          <p:cNvPr id="8" name="Picture 7" descr="Garrison_BullsEye.png"/>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2722155" y="2397656"/>
            <a:ext cx="1588882" cy="2535450"/>
          </a:xfrm>
          <a:prstGeom prst="rect">
            <a:avLst/>
          </a:prstGeom>
        </p:spPr>
      </p:pic>
      <p:pic>
        <p:nvPicPr>
          <p:cNvPr id="9" name="Picture 8" descr="Hayekian Triangles.png"/>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4780411" y="2560411"/>
            <a:ext cx="2466664" cy="2096463"/>
          </a:xfrm>
          <a:prstGeom prst="rect">
            <a:avLst/>
          </a:prstGeom>
        </p:spPr>
      </p:pic>
      <p:sp>
        <p:nvSpPr>
          <p:cNvPr id="10" name="TextBox 9"/>
          <p:cNvSpPr txBox="1"/>
          <p:nvPr/>
        </p:nvSpPr>
        <p:spPr>
          <a:xfrm>
            <a:off x="2722155" y="4842753"/>
            <a:ext cx="1554444" cy="369332"/>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err="1">
                <a:ln>
                  <a:noFill/>
                </a:ln>
                <a:solidFill>
                  <a:prstClr val="black"/>
                </a:solidFill>
                <a:effectLst/>
                <a:uLnTx/>
                <a:uFillTx/>
                <a:latin typeface="Calibri" panose="020F0502020204030204"/>
                <a:ea typeface="+mn-ea"/>
                <a:cs typeface="+mn-cs"/>
              </a:rPr>
              <a:t>Böhm-Bawerk</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p:cNvSpPr txBox="1"/>
          <p:nvPr/>
        </p:nvSpPr>
        <p:spPr>
          <a:xfrm>
            <a:off x="5641808" y="4842753"/>
            <a:ext cx="789699" cy="369332"/>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Hayek</a:t>
            </a:r>
          </a:p>
        </p:txBody>
      </p:sp>
      <p:sp>
        <p:nvSpPr>
          <p:cNvPr id="12" name="TextBox 11"/>
          <p:cNvSpPr txBox="1"/>
          <p:nvPr/>
        </p:nvSpPr>
        <p:spPr>
          <a:xfrm>
            <a:off x="8059794" y="4842753"/>
            <a:ext cx="1080494" cy="369332"/>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err="1">
                <a:ln>
                  <a:noFill/>
                </a:ln>
                <a:solidFill>
                  <a:prstClr val="black"/>
                </a:solidFill>
                <a:effectLst/>
                <a:uLnTx/>
                <a:uFillTx/>
                <a:latin typeface="Calibri" panose="020F0502020204030204"/>
                <a:ea typeface="+mn-ea"/>
                <a:cs typeface="+mn-cs"/>
              </a:rPr>
              <a:t>Rothbard</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399419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Austrian Macroeconomics</a:t>
            </a:r>
          </a:p>
        </p:txBody>
      </p:sp>
      <p:pic>
        <p:nvPicPr>
          <p:cNvPr id="7" name="Picture 6" descr="Figure41.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602192" y="2349716"/>
            <a:ext cx="1994430" cy="2493037"/>
          </a:xfrm>
          <a:prstGeom prst="rect">
            <a:avLst/>
          </a:prstGeom>
        </p:spPr>
      </p:pic>
      <p:pic>
        <p:nvPicPr>
          <p:cNvPr id="8" name="Picture 7" descr="Garrison_BullsEye.png"/>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2722155" y="2397656"/>
            <a:ext cx="1588882" cy="2535450"/>
          </a:xfrm>
          <a:prstGeom prst="rect">
            <a:avLst/>
          </a:prstGeom>
        </p:spPr>
      </p:pic>
      <p:pic>
        <p:nvPicPr>
          <p:cNvPr id="9" name="Picture 8" descr="Hayekian Triangles.png"/>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4780411" y="2560411"/>
            <a:ext cx="2466664" cy="2096463"/>
          </a:xfrm>
          <a:prstGeom prst="rect">
            <a:avLst/>
          </a:prstGeom>
        </p:spPr>
      </p:pic>
      <p:sp>
        <p:nvSpPr>
          <p:cNvPr id="10" name="TextBox 9"/>
          <p:cNvSpPr txBox="1"/>
          <p:nvPr/>
        </p:nvSpPr>
        <p:spPr>
          <a:xfrm>
            <a:off x="2722155" y="4842753"/>
            <a:ext cx="1554444" cy="369332"/>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err="1">
                <a:ln>
                  <a:noFill/>
                </a:ln>
                <a:solidFill>
                  <a:prstClr val="black"/>
                </a:solidFill>
                <a:effectLst/>
                <a:uLnTx/>
                <a:uFillTx/>
                <a:latin typeface="Calibri" panose="020F0502020204030204"/>
                <a:ea typeface="+mn-ea"/>
                <a:cs typeface="+mn-cs"/>
              </a:rPr>
              <a:t>Böhm-Bawerk</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p:cNvSpPr txBox="1"/>
          <p:nvPr/>
        </p:nvSpPr>
        <p:spPr>
          <a:xfrm>
            <a:off x="5641808" y="4842753"/>
            <a:ext cx="789699" cy="369332"/>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Hayek</a:t>
            </a:r>
          </a:p>
        </p:txBody>
      </p:sp>
      <p:sp>
        <p:nvSpPr>
          <p:cNvPr id="12" name="TextBox 11"/>
          <p:cNvSpPr txBox="1"/>
          <p:nvPr/>
        </p:nvSpPr>
        <p:spPr>
          <a:xfrm>
            <a:off x="8059794" y="4842753"/>
            <a:ext cx="1080494" cy="369332"/>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err="1">
                <a:ln>
                  <a:noFill/>
                </a:ln>
                <a:solidFill>
                  <a:prstClr val="black"/>
                </a:solidFill>
                <a:effectLst/>
                <a:uLnTx/>
                <a:uFillTx/>
                <a:latin typeface="Calibri" panose="020F0502020204030204"/>
                <a:ea typeface="+mn-ea"/>
                <a:cs typeface="+mn-cs"/>
              </a:rPr>
              <a:t>Rothbard</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5" name="Picture 14" descr="LF-BK0727-0071-0001.gif"/>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7831771" y="3159262"/>
            <a:ext cx="1540543" cy="1095367"/>
          </a:xfrm>
          <a:prstGeom prst="rect">
            <a:avLst/>
          </a:prstGeom>
        </p:spPr>
      </p:pic>
      <p:sp>
        <p:nvSpPr>
          <p:cNvPr id="14" name="TextBox 13"/>
          <p:cNvSpPr txBox="1"/>
          <p:nvPr/>
        </p:nvSpPr>
        <p:spPr>
          <a:xfrm>
            <a:off x="6833556" y="5374238"/>
            <a:ext cx="998215" cy="369332"/>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Garrison</a:t>
            </a:r>
          </a:p>
        </p:txBody>
      </p:sp>
      <p:pic>
        <p:nvPicPr>
          <p:cNvPr id="13" name="Picture 12" descr="fig51.jpg"/>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5259751" y="2397656"/>
            <a:ext cx="4684881" cy="2976582"/>
          </a:xfrm>
          <a:prstGeom prst="rect">
            <a:avLst/>
          </a:prstGeom>
        </p:spPr>
      </p:pic>
    </p:spTree>
    <p:extLst>
      <p:ext uri="{BB962C8B-B14F-4D97-AF65-F5344CB8AC3E}">
        <p14:creationId xmlns:p14="http://schemas.microsoft.com/office/powerpoint/2010/main" val="3538823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15"/>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nodeType="clickEffect">
                                  <p:stCondLst>
                                    <p:cond delay="0"/>
                                  </p:stCondLst>
                                  <p:childTnLst>
                                    <p:animRot by="-5400000">
                                      <p:cBhvr>
                                        <p:cTn id="10" dur="2000" fill="hold"/>
                                        <p:tgtEl>
                                          <p:spTgt spid="15"/>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par>
                                <p:cTn id="19" presetID="10" presetClass="exit" presetSubtype="0" fill="hold" nodeType="withEffect">
                                  <p:stCondLst>
                                    <p:cond delay="0"/>
                                  </p:stCondLst>
                                  <p:childTnLst>
                                    <p:animEffect transition="out" filter="fade">
                                      <p:cBhvr>
                                        <p:cTn id="20" dur="500"/>
                                        <p:tgtEl>
                                          <p:spTgt spid="8"/>
                                        </p:tgtEl>
                                      </p:cBhvr>
                                    </p:animEffect>
                                    <p:set>
                                      <p:cBhvr>
                                        <p:cTn id="21" dur="1" fill="hold">
                                          <p:stCondLst>
                                            <p:cond delay="499"/>
                                          </p:stCondLst>
                                        </p:cTn>
                                        <p:tgtEl>
                                          <p:spTgt spid="8"/>
                                        </p:tgtEl>
                                        <p:attrNameLst>
                                          <p:attrName>style.visibility</p:attrName>
                                        </p:attrNameLst>
                                      </p:cBhvr>
                                      <p:to>
                                        <p:strVal val="hidden"/>
                                      </p:to>
                                    </p:set>
                                  </p:childTnLst>
                                </p:cTn>
                              </p:par>
                              <p:par>
                                <p:cTn id="22" presetID="10" presetClass="exit" presetSubtype="0" fill="hold" grpId="0" nodeType="withEffect">
                                  <p:stCondLst>
                                    <p:cond delay="0"/>
                                  </p:stCondLst>
                                  <p:childTnLst>
                                    <p:animEffect transition="out" filter="fade">
                                      <p:cBhvr>
                                        <p:cTn id="23" dur="500"/>
                                        <p:tgtEl>
                                          <p:spTgt spid="10"/>
                                        </p:tgtEl>
                                      </p:cBhvr>
                                    </p:animEffect>
                                    <p:set>
                                      <p:cBhvr>
                                        <p:cTn id="24" dur="1" fill="hold">
                                          <p:stCondLst>
                                            <p:cond delay="499"/>
                                          </p:stCondLst>
                                        </p:cTn>
                                        <p:tgtEl>
                                          <p:spTgt spid="10"/>
                                        </p:tgtEl>
                                        <p:attrNameLst>
                                          <p:attrName>style.visibility</p:attrName>
                                        </p:attrNameLst>
                                      </p:cBhvr>
                                      <p:to>
                                        <p:strVal val="hidden"/>
                                      </p:to>
                                    </p:set>
                                  </p:childTnLst>
                                </p:cTn>
                              </p:par>
                              <p:par>
                                <p:cTn id="25" presetID="10" presetClass="exit" presetSubtype="0" fill="hold" grpId="0" nodeType="withEffect">
                                  <p:stCondLst>
                                    <p:cond delay="0"/>
                                  </p:stCondLst>
                                  <p:childTnLst>
                                    <p:animEffect transition="out" filter="fade">
                                      <p:cBhvr>
                                        <p:cTn id="26" dur="500"/>
                                        <p:tgtEl>
                                          <p:spTgt spid="11"/>
                                        </p:tgtEl>
                                      </p:cBhvr>
                                    </p:animEffect>
                                    <p:set>
                                      <p:cBhvr>
                                        <p:cTn id="27" dur="1" fill="hold">
                                          <p:stCondLst>
                                            <p:cond delay="499"/>
                                          </p:stCondLst>
                                        </p:cTn>
                                        <p:tgtEl>
                                          <p:spTgt spid="11"/>
                                        </p:tgtEl>
                                        <p:attrNameLst>
                                          <p:attrName>style.visibility</p:attrName>
                                        </p:attrNameLst>
                                      </p:cBhvr>
                                      <p:to>
                                        <p:strVal val="hidden"/>
                                      </p:to>
                                    </p:set>
                                  </p:childTnLst>
                                </p:cTn>
                              </p:par>
                              <p:par>
                                <p:cTn id="28" presetID="10" presetClass="exit" presetSubtype="0" fill="hold" nodeType="withEffect">
                                  <p:stCondLst>
                                    <p:cond delay="0"/>
                                  </p:stCondLst>
                                  <p:childTnLst>
                                    <p:animEffect transition="out" filter="fade">
                                      <p:cBhvr>
                                        <p:cTn id="29" dur="500"/>
                                        <p:tgtEl>
                                          <p:spTgt spid="9"/>
                                        </p:tgtEl>
                                      </p:cBhvr>
                                    </p:animEffect>
                                    <p:set>
                                      <p:cBhvr>
                                        <p:cTn id="30" dur="1" fill="hold">
                                          <p:stCondLst>
                                            <p:cond delay="499"/>
                                          </p:stCondLst>
                                        </p:cTn>
                                        <p:tgtEl>
                                          <p:spTgt spid="9"/>
                                        </p:tgtEl>
                                        <p:attrNameLst>
                                          <p:attrName>style.visibility</p:attrName>
                                        </p:attrNameLst>
                                      </p:cBhvr>
                                      <p:to>
                                        <p:strVal val="hidden"/>
                                      </p:to>
                                    </p:set>
                                  </p:childTnLst>
                                </p:cTn>
                              </p:par>
                              <p:par>
                                <p:cTn id="31" presetID="10" presetClass="exit" presetSubtype="0" fill="hold" nodeType="withEffect">
                                  <p:stCondLst>
                                    <p:cond delay="0"/>
                                  </p:stCondLst>
                                  <p:childTnLst>
                                    <p:animEffect transition="out" filter="fade">
                                      <p:cBhvr>
                                        <p:cTn id="32" dur="500"/>
                                        <p:tgtEl>
                                          <p:spTgt spid="7"/>
                                        </p:tgtEl>
                                      </p:cBhvr>
                                    </p:animEffect>
                                    <p:set>
                                      <p:cBhvr>
                                        <p:cTn id="33" dur="1" fill="hold">
                                          <p:stCondLst>
                                            <p:cond delay="499"/>
                                          </p:stCondLst>
                                        </p:cTn>
                                        <p:tgtEl>
                                          <p:spTgt spid="7"/>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2"/>
                                        </p:tgtEl>
                                      </p:cBhvr>
                                    </p:animEffect>
                                    <p:set>
                                      <p:cBhvr>
                                        <p:cTn id="36"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Fraying at the top</a:t>
            </a:r>
          </a:p>
        </p:txBody>
      </p:sp>
      <p:sp>
        <p:nvSpPr>
          <p:cNvPr id="3" name="Content Placeholder 2"/>
          <p:cNvSpPr>
            <a:spLocks noGrp="1"/>
          </p:cNvSpPr>
          <p:nvPr>
            <p:ph idx="1"/>
          </p:nvPr>
        </p:nvSpPr>
        <p:spPr/>
        <p:txBody>
          <a:bodyPr numCol="2">
            <a:normAutofit fontScale="85000" lnSpcReduction="20000"/>
          </a:bodyPr>
          <a:lstStyle/>
          <a:p>
            <a:r>
              <a:rPr lang="en-US" sz="2100" dirty="0"/>
              <a:t>“</a:t>
            </a:r>
            <a:r>
              <a:rPr lang="en-US" sz="2100" b="1" dirty="0"/>
              <a:t>There’s no question that mainstream academic macroeconomics failed pretty spectacularly in 2008. </a:t>
            </a:r>
            <a:r>
              <a:rPr lang="en-US" sz="2100" dirty="0"/>
              <a:t>It didn’t just fail to predict the crisis -- most models, including Nobel Prize-winning ones, didn’t even admit the possibility of a crisis. The vast majority of theories didn’t even include a financial sector..” – Noah Smith, Bloomberg View</a:t>
            </a:r>
          </a:p>
          <a:p>
            <a:r>
              <a:rPr lang="en-US" sz="2100" dirty="0"/>
              <a:t>“Presenting a model is like doing a card trick. Everybody knows that there will be some sleight of hand. There is no intent to deceive because no one takes it seriously. Perhaps our norms will soon be like those in professional magic; it will be impolite, perhaps even an ethical breach, to reveal how someone’s trick works.” – Paul Romer, Chief Economist and Senior Vice President of the World Bank, NYU prof, Stanford prof</a:t>
            </a:r>
          </a:p>
          <a:p>
            <a:endParaRPr lang="en-US" sz="2100" dirty="0"/>
          </a:p>
          <a:p>
            <a:r>
              <a:rPr lang="en-US" sz="2100" dirty="0"/>
              <a:t>“My own sense is that NGT never really had the elements needed to turn it into an intellectual success story; </a:t>
            </a:r>
            <a:r>
              <a:rPr lang="en-US" sz="2100" b="1" dirty="0"/>
              <a:t>too much of it involved making assumptions about how unmeasurable things affected other unmeasurable things.</a:t>
            </a:r>
            <a:r>
              <a:rPr lang="en-US" sz="2100" dirty="0"/>
              <a:t> It took off, briefly, partly because the subject is so important, and people wanted to be able to say something about it […] In short, it was an intellectual bubble that eventually deflated of its own accord.” – Paul Krugman</a:t>
            </a:r>
          </a:p>
          <a:p>
            <a:r>
              <a:rPr lang="en-US" sz="2100" dirty="0"/>
              <a:t>"real business cycle models […] have nothing to do with the business cycle phenomena observed in the United States or other capitalist economies." – Larry Summers, former Vice President of Development Economics and Chief Economist of the World Bank, US Treasury official under Clinton, former President of Harvard University</a:t>
            </a:r>
          </a:p>
          <a:p>
            <a:endParaRPr lang="en-US" dirty="0"/>
          </a:p>
        </p:txBody>
      </p:sp>
    </p:spTree>
    <p:extLst>
      <p:ext uri="{BB962C8B-B14F-4D97-AF65-F5344CB8AC3E}">
        <p14:creationId xmlns:p14="http://schemas.microsoft.com/office/powerpoint/2010/main" val="16248551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Fraying at the top</a:t>
            </a:r>
          </a:p>
        </p:txBody>
      </p:sp>
      <p:sp>
        <p:nvSpPr>
          <p:cNvPr id="3" name="Content Placeholder 2"/>
          <p:cNvSpPr>
            <a:spLocks noGrp="1"/>
          </p:cNvSpPr>
          <p:nvPr>
            <p:ph idx="1"/>
          </p:nvPr>
        </p:nvSpPr>
        <p:spPr/>
        <p:txBody>
          <a:bodyPr numCol="2">
            <a:normAutofit fontScale="85000" lnSpcReduction="10000"/>
          </a:bodyPr>
          <a:lstStyle/>
          <a:p>
            <a:r>
              <a:rPr lang="en-US" dirty="0"/>
              <a:t>“</a:t>
            </a:r>
            <a:r>
              <a:rPr lang="en-US" b="1" dirty="0"/>
              <a:t>I do not think that the currently popular DSGE models pass the smell test</a:t>
            </a:r>
            <a:r>
              <a:rPr lang="en-US" dirty="0"/>
              <a:t>. They take it for granted that the whole economy can be thought about as if it were a single, consistent person or dynasty carrying out a rationally designed, long-term plan, occasionally disturbed by unexpected shocks, but adapting to them in a rational, consistent way... </a:t>
            </a:r>
            <a:r>
              <a:rPr lang="en-US" b="1" dirty="0"/>
              <a:t>The protagonists of this idea make a claim to respectability by asserting that it is founded on what we know about microeconomic behavior, but I think that this claim is generally phony. </a:t>
            </a:r>
            <a:r>
              <a:rPr lang="en-US" dirty="0"/>
              <a:t>The advocates no doubt believe what they say, but they seem to have stopped sniffing or to have lost their sense of smell altogether.” – Robert Solow</a:t>
            </a:r>
          </a:p>
          <a:p>
            <a:endParaRPr lang="en-US" dirty="0"/>
          </a:p>
          <a:p>
            <a:endParaRPr lang="en-US" dirty="0"/>
          </a:p>
          <a:p>
            <a:endParaRPr lang="en-US" dirty="0"/>
          </a:p>
          <a:p>
            <a:r>
              <a:rPr lang="en-US" dirty="0"/>
              <a:t>“New classical and new Keynesian research has had little impact on practical macroeconomists who are charged with [...] policy. [...] </a:t>
            </a:r>
            <a:r>
              <a:rPr lang="en-US" b="1" dirty="0"/>
              <a:t>From the standpoint of macroeconomic engineering, the work of the past several decades looks like an unfortunate wrong turn.</a:t>
            </a:r>
            <a:r>
              <a:rPr lang="en-US" dirty="0"/>
              <a:t>” – Greg Mankiw</a:t>
            </a:r>
          </a:p>
          <a:p>
            <a:endParaRPr lang="en-US" dirty="0"/>
          </a:p>
          <a:p>
            <a:r>
              <a:rPr lang="en-US" dirty="0"/>
              <a:t>“</a:t>
            </a:r>
            <a:r>
              <a:rPr lang="en-US" b="1" dirty="0"/>
              <a:t>Why does an economy have business cycles? Why do asset prices move around so much? At this stage, macroeconomics has little to offer by way of answers to these questions. </a:t>
            </a:r>
            <a:r>
              <a:rPr lang="en-US" dirty="0"/>
              <a:t>The difficulty in macroeconomics is that virtually every variable is endogenous, but the macroeconomy has to be hit by some kind of exogenously specified shocks if the endogenous variables are to move.” – Narayana </a:t>
            </a:r>
            <a:r>
              <a:rPr lang="en-US" dirty="0" err="1"/>
              <a:t>Kocherlakota</a:t>
            </a:r>
            <a:r>
              <a:rPr lang="en-US" dirty="0"/>
              <a:t>, President of the Federal Reserve Bank of Minneapolis</a:t>
            </a:r>
          </a:p>
          <a:p>
            <a:endParaRPr lang="en-US" dirty="0"/>
          </a:p>
        </p:txBody>
      </p:sp>
    </p:spTree>
    <p:extLst>
      <p:ext uri="{BB962C8B-B14F-4D97-AF65-F5344CB8AC3E}">
        <p14:creationId xmlns:p14="http://schemas.microsoft.com/office/powerpoint/2010/main" val="561624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Austrians predict the financial crisis</a:t>
            </a:r>
          </a:p>
        </p:txBody>
      </p:sp>
      <p:sp>
        <p:nvSpPr>
          <p:cNvPr id="8" name="Content Placeholder 7"/>
          <p:cNvSpPr>
            <a:spLocks noGrp="1"/>
          </p:cNvSpPr>
          <p:nvPr>
            <p:ph idx="1"/>
          </p:nvPr>
        </p:nvSpPr>
        <p:spPr/>
        <p:txBody>
          <a:bodyPr>
            <a:normAutofit lnSpcReduction="10000"/>
          </a:bodyPr>
          <a:lstStyle/>
          <a:p>
            <a:r>
              <a:rPr lang="en-US" dirty="0"/>
              <a:t>Sean Corrigan’s December 3, 2002 interview:</a:t>
            </a:r>
          </a:p>
          <a:p>
            <a:r>
              <a:rPr lang="en-US" dirty="0"/>
              <a:t>“But </a:t>
            </a:r>
            <a:r>
              <a:rPr lang="en-US" b="1" dirty="0"/>
              <a:t>both Freddie and Fannie are doing everything possible to encourage more debt</a:t>
            </a:r>
            <a:r>
              <a:rPr lang="en-US" dirty="0"/>
              <a:t>. They have online mortgage applications. You can even get an online appraisal of your house.</a:t>
            </a:r>
          </a:p>
          <a:p>
            <a:r>
              <a:rPr lang="en-US" dirty="0"/>
              <a:t>There is a subterranean literature on the fringes of the mainstream press about how </a:t>
            </a:r>
            <a:r>
              <a:rPr lang="en-US" b="1" dirty="0"/>
              <a:t>the appraisal process in home loans has been corrupted in this boom</a:t>
            </a:r>
            <a:r>
              <a:rPr lang="en-US" dirty="0"/>
              <a:t>. The appraiser is paid if the loan goes through. Therefore, the potential borrower or purchaser or even the vendor can prod the appraiser to give a higher evaluation, just to get the deal done. </a:t>
            </a:r>
            <a:r>
              <a:rPr lang="en-US" b="1" dirty="0"/>
              <a:t>Even with the inflation in prices that we’ve seen, it’ worse than it looks because the house values aren’t there in the first place.</a:t>
            </a:r>
            <a:r>
              <a:rPr lang="en-US" dirty="0"/>
              <a:t>”</a:t>
            </a:r>
          </a:p>
          <a:p>
            <a:r>
              <a:rPr lang="en-US" dirty="0"/>
              <a:t>And Mark Thornton in 2004:</a:t>
            </a:r>
          </a:p>
          <a:p>
            <a:r>
              <a:rPr lang="en-US" dirty="0"/>
              <a:t>“Given the government’s encouragement of lax lending practices, home prices could crash, bankruptcies would increase, and financial companies, including the government-sponsored mortgage companies, might require another taxpayer bailout.”</a:t>
            </a:r>
          </a:p>
        </p:txBody>
      </p:sp>
    </p:spTree>
    <p:extLst>
      <p:ext uri="{BB962C8B-B14F-4D97-AF65-F5344CB8AC3E}">
        <p14:creationId xmlns:p14="http://schemas.microsoft.com/office/powerpoint/2010/main" val="19561469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Conclusions</a:t>
            </a:r>
          </a:p>
        </p:txBody>
      </p:sp>
      <p:sp>
        <p:nvSpPr>
          <p:cNvPr id="3" name="Content Placeholder 2"/>
          <p:cNvSpPr>
            <a:spLocks noGrp="1"/>
          </p:cNvSpPr>
          <p:nvPr>
            <p:ph idx="1"/>
          </p:nvPr>
        </p:nvSpPr>
        <p:spPr/>
        <p:txBody>
          <a:bodyPr>
            <a:normAutofit/>
          </a:bodyPr>
          <a:lstStyle/>
          <a:p>
            <a:pPr marL="233363" indent="-233363">
              <a:buFont typeface="Arial" panose="020B0604020202020204" pitchFamily="34" charset="0"/>
              <a:buChar char="•"/>
            </a:pPr>
            <a:r>
              <a:rPr lang="en-US" dirty="0"/>
              <a:t>The Austrian approach is focused on understanding real-world cause and effect. Neoclassical economists like to use mathematical models to model consumer behavior, firm behavior, macroeconomic phenomena, etc.</a:t>
            </a:r>
          </a:p>
          <a:p>
            <a:pPr marL="233363" indent="-233363">
              <a:buFont typeface="Arial" panose="020B0604020202020204" pitchFamily="34" charset="0"/>
              <a:buChar char="•"/>
            </a:pPr>
            <a:r>
              <a:rPr lang="en-US" dirty="0"/>
              <a:t>Mises and Rothbard present a unified and systematic, but bounded, science of economics. </a:t>
            </a:r>
          </a:p>
          <a:p>
            <a:pPr marL="233363" indent="-233363">
              <a:buFont typeface="Arial" panose="020B0604020202020204" pitchFamily="34" charset="0"/>
              <a:buChar char="•"/>
            </a:pPr>
            <a:r>
              <a:rPr lang="en-US" dirty="0"/>
              <a:t>The differences between the Austrian school and the mainstream begin at the most fundamental level: method (logic vs. empiricism) and the goal of economic science (understanding vs. prediction).</a:t>
            </a:r>
          </a:p>
        </p:txBody>
      </p:sp>
    </p:spTree>
    <p:extLst>
      <p:ext uri="{BB962C8B-B14F-4D97-AF65-F5344CB8AC3E}">
        <p14:creationId xmlns:p14="http://schemas.microsoft.com/office/powerpoint/2010/main" val="41400611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421E5C-01E2-ACC4-BCDB-7DA588F72A2A}"/>
              </a:ext>
            </a:extLst>
          </p:cNvPr>
          <p:cNvSpPr>
            <a:spLocks noGrp="1"/>
          </p:cNvSpPr>
          <p:nvPr>
            <p:ph type="title"/>
          </p:nvPr>
        </p:nvSpPr>
        <p:spPr/>
        <p:txBody>
          <a:bodyPr/>
          <a:lstStyle/>
          <a:p>
            <a:r>
              <a:rPr lang="en-US" dirty="0"/>
              <a:t>Recommended Reading</a:t>
            </a:r>
          </a:p>
        </p:txBody>
      </p:sp>
      <p:sp>
        <p:nvSpPr>
          <p:cNvPr id="3" name="Content Placeholder 2">
            <a:extLst>
              <a:ext uri="{FF2B5EF4-FFF2-40B4-BE49-F238E27FC236}">
                <a16:creationId xmlns:a16="http://schemas.microsoft.com/office/drawing/2014/main" id="{ACDA1B93-FD0F-D237-9412-CE7B43953ED3}"/>
              </a:ext>
            </a:extLst>
          </p:cNvPr>
          <p:cNvSpPr>
            <a:spLocks noGrp="1"/>
          </p:cNvSpPr>
          <p:nvPr>
            <p:ph idx="1"/>
          </p:nvPr>
        </p:nvSpPr>
        <p:spPr>
          <a:xfrm>
            <a:off x="1097280" y="1845734"/>
            <a:ext cx="10186071" cy="4023360"/>
          </a:xfrm>
        </p:spPr>
        <p:txBody>
          <a:bodyPr/>
          <a:lstStyle/>
          <a:p>
            <a:r>
              <a:rPr lang="en-US" b="0" i="0" dirty="0">
                <a:solidFill>
                  <a:srgbClr val="222222"/>
                </a:solidFill>
                <a:effectLst/>
                <a:latin typeface="Arial" panose="020B0604020202020204" pitchFamily="34" charset="0"/>
              </a:rPr>
              <a:t>Long, R. T. (2006). “Realism and Abstraction in Economics: Aristotle and Mises Versus Friedman.” </a:t>
            </a:r>
            <a:r>
              <a:rPr lang="en-US" b="0" i="1" dirty="0">
                <a:solidFill>
                  <a:srgbClr val="222222"/>
                </a:solidFill>
                <a:effectLst/>
                <a:latin typeface="Arial" panose="020B0604020202020204" pitchFamily="34" charset="0"/>
              </a:rPr>
              <a:t>Quarterly Journal of Austrian Economics</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9</a:t>
            </a:r>
            <a:r>
              <a:rPr lang="en-US" b="0" i="0" dirty="0">
                <a:solidFill>
                  <a:srgbClr val="222222"/>
                </a:solidFill>
                <a:effectLst/>
                <a:latin typeface="Arial" panose="020B0604020202020204" pitchFamily="34" charset="0"/>
              </a:rPr>
              <a:t>(3), 3–23.</a:t>
            </a:r>
          </a:p>
          <a:p>
            <a:r>
              <a:rPr lang="en-US" dirty="0" err="1">
                <a:solidFill>
                  <a:srgbClr val="222222"/>
                </a:solidFill>
                <a:latin typeface="Arial" panose="020B0604020202020204" pitchFamily="34" charset="0"/>
              </a:rPr>
              <a:t>Selikoff</a:t>
            </a:r>
            <a:r>
              <a:rPr lang="en-US" dirty="0">
                <a:solidFill>
                  <a:srgbClr val="222222"/>
                </a:solidFill>
                <a:latin typeface="Arial" panose="020B0604020202020204" pitchFamily="34" charset="0"/>
              </a:rPr>
              <a:t>, S. “Understanding Neoclassical Consumer Theory.” SamSelikoff.com</a:t>
            </a:r>
          </a:p>
          <a:p>
            <a:r>
              <a:rPr lang="en-US" b="0" i="0" dirty="0">
                <a:solidFill>
                  <a:srgbClr val="222222"/>
                </a:solidFill>
                <a:effectLst/>
                <a:latin typeface="Arial" panose="020B0604020202020204" pitchFamily="34" charset="0"/>
              </a:rPr>
              <a:t>Rothbard, M. (2009). “Toward a Reconstruction of Utility and Welfare Economics.” </a:t>
            </a:r>
            <a:r>
              <a:rPr lang="en-US" b="0" i="1" dirty="0">
                <a:solidFill>
                  <a:srgbClr val="222222"/>
                </a:solidFill>
                <a:effectLst/>
                <a:latin typeface="Arial" panose="020B0604020202020204" pitchFamily="34" charset="0"/>
              </a:rPr>
              <a:t>Economic Policy</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2</a:t>
            </a:r>
            <a:r>
              <a:rPr lang="en-US" b="0" i="0" dirty="0">
                <a:solidFill>
                  <a:srgbClr val="222222"/>
                </a:solidFill>
                <a:effectLst/>
                <a:latin typeface="Arial" panose="020B0604020202020204" pitchFamily="34" charset="0"/>
              </a:rPr>
              <a:t>, 128-147.</a:t>
            </a:r>
          </a:p>
          <a:p>
            <a:r>
              <a:rPr lang="en-US" dirty="0">
                <a:solidFill>
                  <a:srgbClr val="222222"/>
                </a:solidFill>
                <a:latin typeface="Arial" panose="020B0604020202020204" pitchFamily="34" charset="0"/>
              </a:rPr>
              <a:t>Rothbard, M. (2011). </a:t>
            </a:r>
            <a:r>
              <a:rPr lang="en-US" i="1" dirty="0">
                <a:solidFill>
                  <a:srgbClr val="222222"/>
                </a:solidFill>
                <a:latin typeface="Arial" panose="020B0604020202020204" pitchFamily="34" charset="0"/>
              </a:rPr>
              <a:t>Economic Controversies</a:t>
            </a:r>
            <a:r>
              <a:rPr lang="en-US" dirty="0">
                <a:solidFill>
                  <a:srgbClr val="222222"/>
                </a:solidFill>
                <a:latin typeface="Arial" panose="020B0604020202020204" pitchFamily="34" charset="0"/>
              </a:rPr>
              <a:t>. Ludwig von Mises Institute.</a:t>
            </a:r>
          </a:p>
        </p:txBody>
      </p:sp>
    </p:spTree>
    <p:extLst>
      <p:ext uri="{BB962C8B-B14F-4D97-AF65-F5344CB8AC3E}">
        <p14:creationId xmlns:p14="http://schemas.microsoft.com/office/powerpoint/2010/main" val="2394735365"/>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1_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17041</TotalTime>
  <Words>2013</Words>
  <Application>Microsoft Office PowerPoint</Application>
  <PresentationFormat>Widescreen</PresentationFormat>
  <Paragraphs>146</Paragraphs>
  <Slides>20</Slides>
  <Notes>11</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20</vt:i4>
      </vt:variant>
    </vt:vector>
  </HeadingPairs>
  <TitlesOfParts>
    <vt:vector size="27" baseType="lpstr">
      <vt:lpstr>Arial</vt:lpstr>
      <vt:lpstr>Calibri</vt:lpstr>
      <vt:lpstr>Calibri Light</vt:lpstr>
      <vt:lpstr>Cambria Math</vt:lpstr>
      <vt:lpstr>verdana</vt:lpstr>
      <vt:lpstr>Retrospect</vt:lpstr>
      <vt:lpstr>1_Retrospect</vt:lpstr>
      <vt:lpstr>Critique of Neoclassical Economics</vt:lpstr>
      <vt:lpstr>Rothbard on Method</vt:lpstr>
      <vt:lpstr>PowerPoint Presentation</vt:lpstr>
      <vt:lpstr>PowerPoint Presentation</vt:lpstr>
      <vt:lpstr>Fundamental Assumptions</vt:lpstr>
      <vt:lpstr>What does rationality mean?</vt:lpstr>
      <vt:lpstr>What does rationality mean?</vt:lpstr>
      <vt:lpstr>What does rationality mean?</vt:lpstr>
      <vt:lpstr>Neoclassical Microeconomics</vt:lpstr>
      <vt:lpstr>Causal-realist economics</vt:lpstr>
      <vt:lpstr>Immediate observations</vt:lpstr>
      <vt:lpstr>Problems with the neoclassical approach</vt:lpstr>
      <vt:lpstr>Macroeconomics and “Microfoundations”</vt:lpstr>
      <vt:lpstr>Austrian Macroeconomics</vt:lpstr>
      <vt:lpstr>Austrian Macroeconomics</vt:lpstr>
      <vt:lpstr>Fraying at the top</vt:lpstr>
      <vt:lpstr>Fraying at the top</vt:lpstr>
      <vt:lpstr>Austrians predict the financial crisis</vt:lpstr>
      <vt:lpstr>Conclusions</vt:lpstr>
      <vt:lpstr>Recommended Reading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Critique of Neoclassical Economics</dc:title>
  <dc:creator>Jonathan Newman</dc:creator>
  <cp:lastModifiedBy>Jonathan Newman</cp:lastModifiedBy>
  <cp:revision>16</cp:revision>
  <dcterms:created xsi:type="dcterms:W3CDTF">2023-07-12T13:51:35Z</dcterms:created>
  <dcterms:modified xsi:type="dcterms:W3CDTF">2023-07-26T14:16:16Z</dcterms:modified>
</cp:coreProperties>
</file>